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77"/>
  </p:notesMasterIdLst>
  <p:sldIdLst>
    <p:sldId id="256" r:id="rId5"/>
    <p:sldId id="257" r:id="rId6"/>
    <p:sldId id="258" r:id="rId7"/>
    <p:sldId id="259" r:id="rId8"/>
    <p:sldId id="262" r:id="rId9"/>
    <p:sldId id="261" r:id="rId10"/>
    <p:sldId id="260" r:id="rId11"/>
    <p:sldId id="263" r:id="rId12"/>
    <p:sldId id="264" r:id="rId13"/>
    <p:sldId id="265" r:id="rId14"/>
    <p:sldId id="266" r:id="rId15"/>
    <p:sldId id="268" r:id="rId16"/>
    <p:sldId id="267"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347"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9" r:id="rId57"/>
    <p:sldId id="310" r:id="rId58"/>
    <p:sldId id="312" r:id="rId59"/>
    <p:sldId id="313" r:id="rId60"/>
    <p:sldId id="314" r:id="rId61"/>
    <p:sldId id="351" r:id="rId62"/>
    <p:sldId id="366" r:id="rId63"/>
    <p:sldId id="365" r:id="rId64"/>
    <p:sldId id="353" r:id="rId65"/>
    <p:sldId id="369" r:id="rId66"/>
    <p:sldId id="370" r:id="rId67"/>
    <p:sldId id="371" r:id="rId68"/>
    <p:sldId id="372" r:id="rId69"/>
    <p:sldId id="367" r:id="rId70"/>
    <p:sldId id="368" r:id="rId71"/>
    <p:sldId id="374" r:id="rId72"/>
    <p:sldId id="316" r:id="rId73"/>
    <p:sldId id="364" r:id="rId74"/>
    <p:sldId id="375" r:id="rId75"/>
    <p:sldId id="377" r:id="rId76"/>
  </p:sldIdLst>
  <p:sldSz cx="9144000" cy="6858000" type="screen4x3"/>
  <p:notesSz cx="7010400" cy="9296400"/>
  <p:embeddedFontLst>
    <p:embeddedFont>
      <p:font typeface="Calibri" panose="020F0502020204030204" pitchFamily="34" charset="0"/>
      <p:regular r:id="rId78"/>
      <p:bold r:id="rId79"/>
      <p:italic r:id="rId80"/>
      <p:boldItalic r:id="rId81"/>
    </p:embeddedFont>
    <p:embeddedFont>
      <p:font typeface="Quattrocento Sans" panose="020B0502050000020003" pitchFamily="34" charset="0"/>
      <p:regular r:id="rId82"/>
      <p:bold r:id="rId83"/>
      <p:italic r:id="rId84"/>
      <p:boldItalic r:id="rId85"/>
    </p:embeddedFont>
    <p:embeddedFont>
      <p:font typeface="Segoe UI" panose="020B0502040204020203" pitchFamily="34" charset="0"/>
      <p:regular r:id="rId86"/>
      <p:bold r:id="rId87"/>
      <p:italic r:id="rId88"/>
      <p:boldItalic r:id="rId89"/>
    </p:embeddedFont>
    <p:embeddedFont>
      <p:font typeface="Segoe UI Semibold" panose="020B0702040204020203" pitchFamily="34" charset="0"/>
      <p:bold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D4FF4535-E58D-4FAB-A9E4-0B8947CB3083}">
          <p14:sldIdLst>
            <p14:sldId id="256"/>
            <p14:sldId id="257"/>
            <p14:sldId id="258"/>
            <p14:sldId id="259"/>
            <p14:sldId id="262"/>
            <p14:sldId id="261"/>
            <p14:sldId id="260"/>
            <p14:sldId id="263"/>
            <p14:sldId id="264"/>
            <p14:sldId id="265"/>
            <p14:sldId id="266"/>
            <p14:sldId id="268"/>
            <p14:sldId id="267"/>
            <p14:sldId id="269"/>
            <p14:sldId id="270"/>
            <p14:sldId id="271"/>
            <p14:sldId id="272"/>
            <p14:sldId id="273"/>
            <p14:sldId id="274"/>
            <p14:sldId id="275"/>
            <p14:sldId id="276"/>
            <p14:sldId id="277"/>
            <p14:sldId id="278"/>
            <p14:sldId id="279"/>
            <p14:sldId id="280"/>
            <p14:sldId id="347"/>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9"/>
            <p14:sldId id="310"/>
            <p14:sldId id="312"/>
            <p14:sldId id="313"/>
            <p14:sldId id="314"/>
            <p14:sldId id="351"/>
            <p14:sldId id="366"/>
            <p14:sldId id="365"/>
            <p14:sldId id="353"/>
            <p14:sldId id="369"/>
            <p14:sldId id="370"/>
            <p14:sldId id="371"/>
            <p14:sldId id="372"/>
            <p14:sldId id="367"/>
            <p14:sldId id="368"/>
            <p14:sldId id="374"/>
            <p14:sldId id="316"/>
            <p14:sldId id="364"/>
            <p14:sldId id="375"/>
            <p14:sldId id="377"/>
          </p14:sldIdLst>
        </p14:section>
        <p14:section name="Untitled Section" id="{757011A6-614B-4832-ACC7-325975D06EE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1" roundtripDataSignature="AMtx7mjOdMx6SxXlMhSyTyWpElq2eyGiY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nnoy, Molly" initials="" lastIdx="1" clrIdx="0"/>
  <p:cmAuthor id="7" name="Tabitha Gatts" initials="TG" lastIdx="7" clrIdx="7">
    <p:extLst>
      <p:ext uri="{19B8F6BF-5375-455C-9EA6-DF929625EA0E}">
        <p15:presenceInfo xmlns:p15="http://schemas.microsoft.com/office/powerpoint/2012/main" userId="S::tabitha.gatts_dnr.mo.gov#ext#@missouriconservation.onmicrosoft.com::3731d72a-8f1f-4145-a107-75701e086ddd" providerId="AD"/>
      </p:ext>
    </p:extLst>
  </p:cmAuthor>
  <p:cmAuthor id="1" name="Gatts, Tabitha" initials="GT" lastIdx="36" clrIdx="1">
    <p:extLst>
      <p:ext uri="{19B8F6BF-5375-455C-9EA6-DF929625EA0E}">
        <p15:presenceInfo xmlns:p15="http://schemas.microsoft.com/office/powerpoint/2012/main" userId="Gatts, Tabitha" providerId="None"/>
      </p:ext>
    </p:extLst>
  </p:cmAuthor>
  <p:cmAuthor id="2" name="Richardson, Laura" initials="RL" lastIdx="15" clrIdx="2">
    <p:extLst>
      <p:ext uri="{19B8F6BF-5375-455C-9EA6-DF929625EA0E}">
        <p15:presenceInfo xmlns:p15="http://schemas.microsoft.com/office/powerpoint/2012/main" userId="S-1-5-21-294100216-1067707973-1062603155-203430" providerId="AD"/>
      </p:ext>
    </p:extLst>
  </p:cmAuthor>
  <p:cmAuthor id="3" name="randy.sarver@dnr.mo.gov" initials="ra" lastIdx="12" clrIdx="3">
    <p:extLst>
      <p:ext uri="{19B8F6BF-5375-455C-9EA6-DF929625EA0E}">
        <p15:presenceInfo xmlns:p15="http://schemas.microsoft.com/office/powerpoint/2012/main" userId="S::randy.sarver_dnr.mo.gov#ext#@missouriconservation.onmicrosoft.com::f619f0c0-d44e-4be2-bd42-b947d0ed2f85" providerId="AD"/>
      </p:ext>
    </p:extLst>
  </p:cmAuthor>
  <p:cmAuthor id="4" name="Kat Lackman" initials="KL" lastIdx="5" clrIdx="4">
    <p:extLst>
      <p:ext uri="{19B8F6BF-5375-455C-9EA6-DF929625EA0E}">
        <p15:presenceInfo xmlns:p15="http://schemas.microsoft.com/office/powerpoint/2012/main" userId="S::kat.lackman@mdc.mo.gov::2e91a167-3112-4544-b49f-879f8995c340" providerId="AD"/>
      </p:ext>
    </p:extLst>
  </p:cmAuthor>
  <p:cmAuthor id="5" name="Cassidy Miles" initials="CM" lastIdx="27" clrIdx="5">
    <p:extLst>
      <p:ext uri="{19B8F6BF-5375-455C-9EA6-DF929625EA0E}">
        <p15:presenceInfo xmlns:p15="http://schemas.microsoft.com/office/powerpoint/2012/main" userId="S::cassidy.miles@mdc.mo.gov::5dd60e19-a697-459d-966c-1e584ac13657" providerId="AD"/>
      </p:ext>
    </p:extLst>
  </p:cmAuthor>
  <p:cmAuthor id="6" name="Laura.Richardson@dnr.mo.gov" initials="La" lastIdx="7" clrIdx="6">
    <p:extLst>
      <p:ext uri="{19B8F6BF-5375-455C-9EA6-DF929625EA0E}">
        <p15:presenceInfo xmlns:p15="http://schemas.microsoft.com/office/powerpoint/2012/main" userId="S::laura.richardson_dnr.mo.gov#ext#@missouriconservation.onmicrosoft.com::38545312-ea2a-4f36-ba3e-5deeaba398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AF28E5-D7AE-4DEC-9BD2-7E6B89317164}" v="5" dt="2023-02-26T17:25:51.907"/>
  </p1510:revLst>
</p1510:revInfo>
</file>

<file path=ppt/tableStyles.xml><?xml version="1.0" encoding="utf-8"?>
<a:tblStyleLst xmlns:a="http://schemas.openxmlformats.org/drawingml/2006/main" def="{463966F8-7B4F-417B-81F6-1A067CBA4B56}">
  <a:tblStyle styleId="{463966F8-7B4F-417B-81F6-1A067CBA4B56}" styleName="Table_0">
    <a:wholeTbl>
      <a:tcTxStyle b="off" i="off">
        <a:font>
          <a:latin typeface="Segoe UI Semibold"/>
          <a:ea typeface="Segoe UI Semibold"/>
          <a:cs typeface="Segoe UI Semibold"/>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F5EA"/>
          </a:solidFill>
        </a:fill>
      </a:tcStyle>
    </a:wholeTbl>
    <a:band1H>
      <a:tcTxStyle/>
      <a:tcStyle>
        <a:tcBdr/>
        <a:fill>
          <a:solidFill>
            <a:srgbClr val="D6ECD1"/>
          </a:solidFill>
        </a:fill>
      </a:tcStyle>
    </a:band1H>
    <a:band2H>
      <a:tcTxStyle/>
      <a:tcStyle>
        <a:tcBdr/>
      </a:tcStyle>
    </a:band2H>
    <a:band1V>
      <a:tcTxStyle/>
      <a:tcStyle>
        <a:tcBdr/>
        <a:fill>
          <a:solidFill>
            <a:srgbClr val="D6ECD1"/>
          </a:solidFill>
        </a:fill>
      </a:tcStyle>
    </a:band1V>
    <a:band2V>
      <a:tcTxStyle/>
      <a:tcStyle>
        <a:tcBdr/>
      </a:tcStyle>
    </a:band2V>
    <a:lastCol>
      <a:tcTxStyle b="on" i="off">
        <a:font>
          <a:latin typeface="Segoe UI Semibold"/>
          <a:ea typeface="Segoe UI Semibold"/>
          <a:cs typeface="Segoe UI Semibold"/>
        </a:font>
        <a:schemeClr val="lt1"/>
      </a:tcTxStyle>
      <a:tcStyle>
        <a:tcBdr/>
        <a:fill>
          <a:solidFill>
            <a:schemeClr val="accent3"/>
          </a:solidFill>
        </a:fill>
      </a:tcStyle>
    </a:lastCol>
    <a:firstCol>
      <a:tcTxStyle b="on" i="off">
        <a:font>
          <a:latin typeface="Segoe UI Semibold"/>
          <a:ea typeface="Segoe UI Semibold"/>
          <a:cs typeface="Segoe UI Semibold"/>
        </a:font>
        <a:schemeClr val="lt1"/>
      </a:tcTxStyle>
      <a:tcStyle>
        <a:tcBdr/>
        <a:fill>
          <a:solidFill>
            <a:schemeClr val="accent3"/>
          </a:solidFill>
        </a:fill>
      </a:tcStyle>
    </a:firstCol>
    <a:lastRow>
      <a:tcTxStyle b="on" i="off">
        <a:font>
          <a:latin typeface="Segoe UI Semibold"/>
          <a:ea typeface="Segoe UI Semibold"/>
          <a:cs typeface="Segoe UI Semibold"/>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Segoe UI Semibold"/>
          <a:ea typeface="Segoe UI Semibold"/>
          <a:cs typeface="Segoe UI Semibold"/>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ED2979CC-9380-4826-A3C3-FA67B0A9AA00}" styleName="Table_1">
    <a:wholeTbl>
      <a:tcTxStyle b="off" i="off">
        <a:font>
          <a:latin typeface="Segoe UI Semibold"/>
          <a:ea typeface="Segoe UI Semibold"/>
          <a:cs typeface="Segoe UI Semibold"/>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FF8"/>
          </a:solidFill>
        </a:fill>
      </a:tcStyle>
    </a:wholeTbl>
    <a:band1H>
      <a:tcTxStyle/>
      <a:tcStyle>
        <a:tcBdr/>
        <a:fill>
          <a:solidFill>
            <a:srgbClr val="CADEF1"/>
          </a:solidFill>
        </a:fill>
      </a:tcStyle>
    </a:band1H>
    <a:band2H>
      <a:tcTxStyle/>
      <a:tcStyle>
        <a:tcBdr/>
      </a:tcStyle>
    </a:band2H>
    <a:band1V>
      <a:tcTxStyle/>
      <a:tcStyle>
        <a:tcBdr/>
        <a:fill>
          <a:solidFill>
            <a:srgbClr val="CADEF1"/>
          </a:solidFill>
        </a:fill>
      </a:tcStyle>
    </a:band1V>
    <a:band2V>
      <a:tcTxStyle/>
      <a:tcStyle>
        <a:tcBdr/>
      </a:tcStyle>
    </a:band2V>
    <a:lastCol>
      <a:tcTxStyle b="on" i="off">
        <a:font>
          <a:latin typeface="Segoe UI Semibold"/>
          <a:ea typeface="Segoe UI Semibold"/>
          <a:cs typeface="Segoe UI Semibold"/>
        </a:font>
        <a:schemeClr val="lt1"/>
      </a:tcTxStyle>
      <a:tcStyle>
        <a:tcBdr/>
        <a:fill>
          <a:solidFill>
            <a:schemeClr val="accent2"/>
          </a:solidFill>
        </a:fill>
      </a:tcStyle>
    </a:lastCol>
    <a:firstCol>
      <a:tcTxStyle b="on" i="off">
        <a:font>
          <a:latin typeface="Segoe UI Semibold"/>
          <a:ea typeface="Segoe UI Semibold"/>
          <a:cs typeface="Segoe UI Semibold"/>
        </a:font>
        <a:schemeClr val="lt1"/>
      </a:tcTxStyle>
      <a:tcStyle>
        <a:tcBdr/>
        <a:fill>
          <a:solidFill>
            <a:schemeClr val="accent2"/>
          </a:solidFill>
        </a:fill>
      </a:tcStyle>
    </a:firstCol>
    <a:lastRow>
      <a:tcTxStyle b="on" i="off">
        <a:font>
          <a:latin typeface="Segoe UI Semibold"/>
          <a:ea typeface="Segoe UI Semibold"/>
          <a:cs typeface="Segoe UI Semibold"/>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Segoe UI Semibold"/>
          <a:ea typeface="Segoe UI Semibold"/>
          <a:cs typeface="Segoe UI Semibold"/>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627" autoAdjust="0"/>
  </p:normalViewPr>
  <p:slideViewPr>
    <p:cSldViewPr snapToGrid="0">
      <p:cViewPr varScale="1">
        <p:scale>
          <a:sx n="63" d="100"/>
          <a:sy n="63" d="100"/>
        </p:scale>
        <p:origin x="2994" y="7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6/11/relationships/changesInfo" Target="changesInfos/changesInfo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7.fntdata"/><Relationship Id="rId89" Type="http://schemas.openxmlformats.org/officeDocument/2006/relationships/font" Target="fonts/font12.fntdata"/><Relationship Id="rId112"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2.fntdata"/><Relationship Id="rId5" Type="http://schemas.openxmlformats.org/officeDocument/2006/relationships/slide" Target="slides/slide1.xml"/><Relationship Id="rId90" Type="http://schemas.openxmlformats.org/officeDocument/2006/relationships/font" Target="fonts/font13.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11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0.fntdata"/><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bitha Gatts" userId="S::tabitha.gatts_dnr.mo.gov#ext#@missouriconservation.onmicrosoft.com::3731d72a-8f1f-4145-a107-75701e086ddd" providerId="AD" clId="Web-{24637D8D-4A95-4AFA-07CF-071A295D8998}"/>
    <pc:docChg chg="modSld">
      <pc:chgData name="Tabitha Gatts" userId="S::tabitha.gatts_dnr.mo.gov#ext#@missouriconservation.onmicrosoft.com::3731d72a-8f1f-4145-a107-75701e086ddd" providerId="AD" clId="Web-{24637D8D-4A95-4AFA-07CF-071A295D8998}" dt="2022-08-08T20:27:52.299" v="3" actId="20577"/>
      <pc:docMkLst>
        <pc:docMk/>
      </pc:docMkLst>
      <pc:sldChg chg="modSp">
        <pc:chgData name="Tabitha Gatts" userId="S::tabitha.gatts_dnr.mo.gov#ext#@missouriconservation.onmicrosoft.com::3731d72a-8f1f-4145-a107-75701e086ddd" providerId="AD" clId="Web-{24637D8D-4A95-4AFA-07CF-071A295D8998}" dt="2022-08-08T20:27:52.299" v="3" actId="20577"/>
        <pc:sldMkLst>
          <pc:docMk/>
          <pc:sldMk cId="0" sldId="316"/>
        </pc:sldMkLst>
        <pc:spChg chg="mod">
          <ac:chgData name="Tabitha Gatts" userId="S::tabitha.gatts_dnr.mo.gov#ext#@missouriconservation.onmicrosoft.com::3731d72a-8f1f-4145-a107-75701e086ddd" providerId="AD" clId="Web-{24637D8D-4A95-4AFA-07CF-071A295D8998}" dt="2022-08-08T20:27:52.299" v="3" actId="20577"/>
          <ac:spMkLst>
            <pc:docMk/>
            <pc:sldMk cId="0" sldId="316"/>
            <ac:spMk id="1099" creationId="{00000000-0000-0000-0000-000000000000}"/>
          </ac:spMkLst>
        </pc:spChg>
      </pc:sldChg>
    </pc:docChg>
  </pc:docChgLst>
  <pc:docChgLst>
    <pc:chgData name="Laura.Richardson@dnr.mo.gov" userId="S::laura.richardson_dnr.mo.gov#ext#@missouriconservation.onmicrosoft.com::38545312-ea2a-4f36-ba3e-5deeaba398c3" providerId="AD" clId="Web-{05DAC95C-7D2C-3893-7394-47385DE14013}"/>
    <pc:docChg chg="modSld">
      <pc:chgData name="Laura.Richardson@dnr.mo.gov" userId="S::laura.richardson_dnr.mo.gov#ext#@missouriconservation.onmicrosoft.com::38545312-ea2a-4f36-ba3e-5deeaba398c3" providerId="AD" clId="Web-{05DAC95C-7D2C-3893-7394-47385DE14013}" dt="2021-08-13T15:34:29.941" v="7" actId="20577"/>
      <pc:docMkLst>
        <pc:docMk/>
      </pc:docMkLst>
      <pc:sldChg chg="modSp">
        <pc:chgData name="Laura.Richardson@dnr.mo.gov" userId="S::laura.richardson_dnr.mo.gov#ext#@missouriconservation.onmicrosoft.com::38545312-ea2a-4f36-ba3e-5deeaba398c3" providerId="AD" clId="Web-{05DAC95C-7D2C-3893-7394-47385DE14013}" dt="2021-08-13T15:34:29.941" v="7" actId="20577"/>
        <pc:sldMkLst>
          <pc:docMk/>
          <pc:sldMk cId="0" sldId="259"/>
        </pc:sldMkLst>
        <pc:spChg chg="mod">
          <ac:chgData name="Laura.Richardson@dnr.mo.gov" userId="S::laura.richardson_dnr.mo.gov#ext#@missouriconservation.onmicrosoft.com::38545312-ea2a-4f36-ba3e-5deeaba398c3" providerId="AD" clId="Web-{05DAC95C-7D2C-3893-7394-47385DE14013}" dt="2021-08-13T15:34:29.941" v="7" actId="20577"/>
          <ac:spMkLst>
            <pc:docMk/>
            <pc:sldMk cId="0" sldId="259"/>
            <ac:spMk id="137" creationId="{00000000-0000-0000-0000-000000000000}"/>
          </ac:spMkLst>
        </pc:spChg>
      </pc:sldChg>
    </pc:docChg>
  </pc:docChgLst>
  <pc:docChgLst>
    <pc:chgData name="Laura.Richardson@dnr.mo.gov" userId="S::laura.richardson_dnr.mo.gov#ext#@missouriconservation.onmicrosoft.com::38545312-ea2a-4f36-ba3e-5deeaba398c3" providerId="AD" clId="Web-{65CB2445-753B-9EB2-CF88-10FA65E4D88D}"/>
    <pc:docChg chg="modSld sldOrd">
      <pc:chgData name="Laura.Richardson@dnr.mo.gov" userId="S::laura.richardson_dnr.mo.gov#ext#@missouriconservation.onmicrosoft.com::38545312-ea2a-4f36-ba3e-5deeaba398c3" providerId="AD" clId="Web-{65CB2445-753B-9EB2-CF88-10FA65E4D88D}" dt="2021-08-13T18:40:04.202" v="8"/>
      <pc:docMkLst>
        <pc:docMk/>
      </pc:docMkLst>
      <pc:sldChg chg="modSp">
        <pc:chgData name="Laura.Richardson@dnr.mo.gov" userId="S::laura.richardson_dnr.mo.gov#ext#@missouriconservation.onmicrosoft.com::38545312-ea2a-4f36-ba3e-5deeaba398c3" providerId="AD" clId="Web-{65CB2445-753B-9EB2-CF88-10FA65E4D88D}" dt="2021-08-13T18:28:07.122" v="2" actId="20577"/>
        <pc:sldMkLst>
          <pc:docMk/>
          <pc:sldMk cId="0" sldId="295"/>
        </pc:sldMkLst>
        <pc:spChg chg="mod">
          <ac:chgData name="Laura.Richardson@dnr.mo.gov" userId="S::laura.richardson_dnr.mo.gov#ext#@missouriconservation.onmicrosoft.com::38545312-ea2a-4f36-ba3e-5deeaba398c3" providerId="AD" clId="Web-{65CB2445-753B-9EB2-CF88-10FA65E4D88D}" dt="2021-08-13T18:28:07.122" v="2" actId="20577"/>
          <ac:spMkLst>
            <pc:docMk/>
            <pc:sldMk cId="0" sldId="295"/>
            <ac:spMk id="729" creationId="{00000000-0000-0000-0000-000000000000}"/>
          </ac:spMkLst>
        </pc:spChg>
      </pc:sldChg>
      <pc:sldChg chg="ord">
        <pc:chgData name="Laura.Richardson@dnr.mo.gov" userId="S::laura.richardson_dnr.mo.gov#ext#@missouriconservation.onmicrosoft.com::38545312-ea2a-4f36-ba3e-5deeaba398c3" providerId="AD" clId="Web-{65CB2445-753B-9EB2-CF88-10FA65E4D88D}" dt="2021-08-13T18:29:18.908" v="4"/>
        <pc:sldMkLst>
          <pc:docMk/>
          <pc:sldMk cId="0" sldId="316"/>
        </pc:sldMkLst>
      </pc:sldChg>
      <pc:sldChg chg="ord">
        <pc:chgData name="Laura.Richardson@dnr.mo.gov" userId="S::laura.richardson_dnr.mo.gov#ext#@missouriconservation.onmicrosoft.com::38545312-ea2a-4f36-ba3e-5deeaba398c3" providerId="AD" clId="Web-{65CB2445-753B-9EB2-CF88-10FA65E4D88D}" dt="2021-08-13T18:29:30.955" v="5"/>
        <pc:sldMkLst>
          <pc:docMk/>
          <pc:sldMk cId="0" sldId="317"/>
        </pc:sldMkLst>
      </pc:sldChg>
      <pc:sldChg chg="ord">
        <pc:chgData name="Laura.Richardson@dnr.mo.gov" userId="S::laura.richardson_dnr.mo.gov#ext#@missouriconservation.onmicrosoft.com::38545312-ea2a-4f36-ba3e-5deeaba398c3" providerId="AD" clId="Web-{65CB2445-753B-9EB2-CF88-10FA65E4D88D}" dt="2021-08-13T18:29:43.394" v="6"/>
        <pc:sldMkLst>
          <pc:docMk/>
          <pc:sldMk cId="687102404" sldId="364"/>
        </pc:sldMkLst>
      </pc:sldChg>
      <pc:sldChg chg="ord">
        <pc:chgData name="Laura.Richardson@dnr.mo.gov" userId="S::laura.richardson_dnr.mo.gov#ext#@missouriconservation.onmicrosoft.com::38545312-ea2a-4f36-ba3e-5deeaba398c3" providerId="AD" clId="Web-{65CB2445-753B-9EB2-CF88-10FA65E4D88D}" dt="2021-08-13T18:40:04.202" v="8"/>
        <pc:sldMkLst>
          <pc:docMk/>
          <pc:sldMk cId="2820465941" sldId="374"/>
        </pc:sldMkLst>
      </pc:sldChg>
      <pc:sldChg chg="ord">
        <pc:chgData name="Laura.Richardson@dnr.mo.gov" userId="S::laura.richardson_dnr.mo.gov#ext#@missouriconservation.onmicrosoft.com::38545312-ea2a-4f36-ba3e-5deeaba398c3" providerId="AD" clId="Web-{65CB2445-753B-9EB2-CF88-10FA65E4D88D}" dt="2021-08-13T18:28:31.639" v="3"/>
        <pc:sldMkLst>
          <pc:docMk/>
          <pc:sldMk cId="95131622" sldId="376"/>
        </pc:sldMkLst>
      </pc:sldChg>
    </pc:docChg>
  </pc:docChgLst>
  <pc:docChgLst>
    <pc:chgData name="Laura.Richardson@dnr.mo.gov" userId="S::laura.richardson_dnr.mo.gov#ext#@missouriconservation.onmicrosoft.com::38545312-ea2a-4f36-ba3e-5deeaba398c3" providerId="AD" clId="Web-{1085E8B4-AA26-EF30-3673-D89C1B68A933}"/>
    <pc:docChg chg="modSld">
      <pc:chgData name="Laura.Richardson@dnr.mo.gov" userId="S::laura.richardson_dnr.mo.gov#ext#@missouriconservation.onmicrosoft.com::38545312-ea2a-4f36-ba3e-5deeaba398c3" providerId="AD" clId="Web-{1085E8B4-AA26-EF30-3673-D89C1B68A933}" dt="2022-09-01T16:13:42.616" v="34" actId="20577"/>
      <pc:docMkLst>
        <pc:docMk/>
      </pc:docMkLst>
      <pc:sldChg chg="modSp">
        <pc:chgData name="Laura.Richardson@dnr.mo.gov" userId="S::laura.richardson_dnr.mo.gov#ext#@missouriconservation.onmicrosoft.com::38545312-ea2a-4f36-ba3e-5deeaba398c3" providerId="AD" clId="Web-{1085E8B4-AA26-EF30-3673-D89C1B68A933}" dt="2022-09-01T16:13:42.616" v="34" actId="20577"/>
        <pc:sldMkLst>
          <pc:docMk/>
          <pc:sldMk cId="0" sldId="316"/>
        </pc:sldMkLst>
        <pc:spChg chg="mod">
          <ac:chgData name="Laura.Richardson@dnr.mo.gov" userId="S::laura.richardson_dnr.mo.gov#ext#@missouriconservation.onmicrosoft.com::38545312-ea2a-4f36-ba3e-5deeaba398c3" providerId="AD" clId="Web-{1085E8B4-AA26-EF30-3673-D89C1B68A933}" dt="2022-09-01T16:13:42.616" v="34" actId="20577"/>
          <ac:spMkLst>
            <pc:docMk/>
            <pc:sldMk cId="0" sldId="316"/>
            <ac:spMk id="1099" creationId="{00000000-0000-0000-0000-000000000000}"/>
          </ac:spMkLst>
        </pc:spChg>
      </pc:sldChg>
    </pc:docChg>
  </pc:docChgLst>
  <pc:docChgLst>
    <pc:chgData name="Tabitha Gatts" userId="S::tabitha.gatts_dnr.mo.gov#ext#@missouriconservation.onmicrosoft.com::3731d72a-8f1f-4145-a107-75701e086ddd" providerId="AD" clId="Web-{3D317DE1-024E-9C42-879E-E5D65AF3D8B0}"/>
    <pc:docChg chg="modSld">
      <pc:chgData name="Tabitha Gatts" userId="S::tabitha.gatts_dnr.mo.gov#ext#@missouriconservation.onmicrosoft.com::3731d72a-8f1f-4145-a107-75701e086ddd" providerId="AD" clId="Web-{3D317DE1-024E-9C42-879E-E5D65AF3D8B0}" dt="2022-02-15T16:14:44.964" v="1"/>
      <pc:docMkLst>
        <pc:docMk/>
      </pc:docMkLst>
      <pc:sldChg chg="modNotes">
        <pc:chgData name="Tabitha Gatts" userId="S::tabitha.gatts_dnr.mo.gov#ext#@missouriconservation.onmicrosoft.com::3731d72a-8f1f-4145-a107-75701e086ddd" providerId="AD" clId="Web-{3D317DE1-024E-9C42-879E-E5D65AF3D8B0}" dt="2022-02-15T16:14:44.964" v="1"/>
        <pc:sldMkLst>
          <pc:docMk/>
          <pc:sldMk cId="0" sldId="295"/>
        </pc:sldMkLst>
      </pc:sldChg>
    </pc:docChg>
  </pc:docChgLst>
  <pc:docChgLst>
    <pc:chgData name="Tabitha Gatts" userId="S::tabitha.gatts_dnr.mo.gov#ext#@missouriconservation.onmicrosoft.com::3731d72a-8f1f-4145-a107-75701e086ddd" providerId="AD" clId="Web-{9D3708DD-CEFE-9787-F479-E94E4C24A5BE}"/>
    <pc:docChg chg="addSld modSld addMainMaster modSection">
      <pc:chgData name="Tabitha Gatts" userId="S::tabitha.gatts_dnr.mo.gov#ext#@missouriconservation.onmicrosoft.com::3731d72a-8f1f-4145-a107-75701e086ddd" providerId="AD" clId="Web-{9D3708DD-CEFE-9787-F479-E94E4C24A5BE}" dt="2021-07-27T13:34:50.060" v="168" actId="20577"/>
      <pc:docMkLst>
        <pc:docMk/>
      </pc:docMkLst>
      <pc:sldChg chg="addCm">
        <pc:chgData name="Tabitha Gatts" userId="S::tabitha.gatts_dnr.mo.gov#ext#@missouriconservation.onmicrosoft.com::3731d72a-8f1f-4145-a107-75701e086ddd" providerId="AD" clId="Web-{9D3708DD-CEFE-9787-F479-E94E4C24A5BE}" dt="2021-07-27T13:16:01.447" v="1"/>
        <pc:sldMkLst>
          <pc:docMk/>
          <pc:sldMk cId="0" sldId="268"/>
        </pc:sldMkLst>
      </pc:sldChg>
      <pc:sldChg chg="modSp">
        <pc:chgData name="Tabitha Gatts" userId="S::tabitha.gatts_dnr.mo.gov#ext#@missouriconservation.onmicrosoft.com::3731d72a-8f1f-4145-a107-75701e086ddd" providerId="AD" clId="Web-{9D3708DD-CEFE-9787-F479-E94E4C24A5BE}" dt="2021-07-27T13:16:58.436" v="7" actId="20577"/>
        <pc:sldMkLst>
          <pc:docMk/>
          <pc:sldMk cId="0" sldId="270"/>
        </pc:sldMkLst>
        <pc:spChg chg="mod">
          <ac:chgData name="Tabitha Gatts" userId="S::tabitha.gatts_dnr.mo.gov#ext#@missouriconservation.onmicrosoft.com::3731d72a-8f1f-4145-a107-75701e086ddd" providerId="AD" clId="Web-{9D3708DD-CEFE-9787-F479-E94E4C24A5BE}" dt="2021-07-27T13:16:58.436" v="7" actId="20577"/>
          <ac:spMkLst>
            <pc:docMk/>
            <pc:sldMk cId="0" sldId="270"/>
            <ac:spMk id="310"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18:23.146" v="8" actId="20577"/>
        <pc:sldMkLst>
          <pc:docMk/>
          <pc:sldMk cId="0" sldId="284"/>
        </pc:sldMkLst>
        <pc:spChg chg="mod">
          <ac:chgData name="Tabitha Gatts" userId="S::tabitha.gatts_dnr.mo.gov#ext#@missouriconservation.onmicrosoft.com::3731d72a-8f1f-4145-a107-75701e086ddd" providerId="AD" clId="Web-{9D3708DD-CEFE-9787-F479-E94E4C24A5BE}" dt="2021-07-27T13:18:23.146" v="8" actId="20577"/>
          <ac:spMkLst>
            <pc:docMk/>
            <pc:sldMk cId="0" sldId="284"/>
            <ac:spMk id="544"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18:29.928" v="10" actId="20577"/>
        <pc:sldMkLst>
          <pc:docMk/>
          <pc:sldMk cId="0" sldId="285"/>
        </pc:sldMkLst>
        <pc:spChg chg="mod">
          <ac:chgData name="Tabitha Gatts" userId="S::tabitha.gatts_dnr.mo.gov#ext#@missouriconservation.onmicrosoft.com::3731d72a-8f1f-4145-a107-75701e086ddd" providerId="AD" clId="Web-{9D3708DD-CEFE-9787-F479-E94E4C24A5BE}" dt="2021-07-27T13:18:29.928" v="10" actId="20577"/>
          <ac:spMkLst>
            <pc:docMk/>
            <pc:sldMk cId="0" sldId="285"/>
            <ac:spMk id="568"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18:47.008" v="13" actId="20577"/>
        <pc:sldMkLst>
          <pc:docMk/>
          <pc:sldMk cId="0" sldId="286"/>
        </pc:sldMkLst>
        <pc:spChg chg="mod">
          <ac:chgData name="Tabitha Gatts" userId="S::tabitha.gatts_dnr.mo.gov#ext#@missouriconservation.onmicrosoft.com::3731d72a-8f1f-4145-a107-75701e086ddd" providerId="AD" clId="Web-{9D3708DD-CEFE-9787-F479-E94E4C24A5BE}" dt="2021-07-27T13:18:47.008" v="13" actId="20577"/>
          <ac:spMkLst>
            <pc:docMk/>
            <pc:sldMk cId="0" sldId="286"/>
            <ac:spMk id="594"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20:50.769" v="29" actId="20577"/>
        <pc:sldMkLst>
          <pc:docMk/>
          <pc:sldMk cId="0" sldId="293"/>
        </pc:sldMkLst>
        <pc:spChg chg="mod">
          <ac:chgData name="Tabitha Gatts" userId="S::tabitha.gatts_dnr.mo.gov#ext#@missouriconservation.onmicrosoft.com::3731d72a-8f1f-4145-a107-75701e086ddd" providerId="AD" clId="Web-{9D3708DD-CEFE-9787-F479-E94E4C24A5BE}" dt="2021-07-27T13:20:50.769" v="29" actId="20577"/>
          <ac:spMkLst>
            <pc:docMk/>
            <pc:sldMk cId="0" sldId="293"/>
            <ac:spMk id="705"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21:53.180" v="47" actId="20577"/>
        <pc:sldMkLst>
          <pc:docMk/>
          <pc:sldMk cId="0" sldId="295"/>
        </pc:sldMkLst>
        <pc:spChg chg="mod">
          <ac:chgData name="Tabitha Gatts" userId="S::tabitha.gatts_dnr.mo.gov#ext#@missouriconservation.onmicrosoft.com::3731d72a-8f1f-4145-a107-75701e086ddd" providerId="AD" clId="Web-{9D3708DD-CEFE-9787-F479-E94E4C24A5BE}" dt="2021-07-27T13:21:53.180" v="47" actId="20577"/>
          <ac:spMkLst>
            <pc:docMk/>
            <pc:sldMk cId="0" sldId="295"/>
            <ac:spMk id="728" creationId="{00000000-0000-0000-0000-000000000000}"/>
          </ac:spMkLst>
        </pc:spChg>
      </pc:sldChg>
      <pc:sldChg chg="addCm delCm">
        <pc:chgData name="Tabitha Gatts" userId="S::tabitha.gatts_dnr.mo.gov#ext#@missouriconservation.onmicrosoft.com::3731d72a-8f1f-4145-a107-75701e086ddd" providerId="AD" clId="Web-{9D3708DD-CEFE-9787-F479-E94E4C24A5BE}" dt="2021-07-27T13:24:03.098" v="54"/>
        <pc:sldMkLst>
          <pc:docMk/>
          <pc:sldMk cId="0" sldId="296"/>
        </pc:sldMkLst>
      </pc:sldChg>
      <pc:sldChg chg="addSp delSp modSp addCm">
        <pc:chgData name="Tabitha Gatts" userId="S::tabitha.gatts_dnr.mo.gov#ext#@missouriconservation.onmicrosoft.com::3731d72a-8f1f-4145-a107-75701e086ddd" providerId="AD" clId="Web-{9D3708DD-CEFE-9787-F479-E94E4C24A5BE}" dt="2021-07-27T13:29:51.691" v="141" actId="20577"/>
        <pc:sldMkLst>
          <pc:docMk/>
          <pc:sldMk cId="0" sldId="301"/>
        </pc:sldMkLst>
        <pc:spChg chg="add mod">
          <ac:chgData name="Tabitha Gatts" userId="S::tabitha.gatts_dnr.mo.gov#ext#@missouriconservation.onmicrosoft.com::3731d72a-8f1f-4145-a107-75701e086ddd" providerId="AD" clId="Web-{9D3708DD-CEFE-9787-F479-E94E4C24A5BE}" dt="2021-07-27T13:29:51.691" v="141" actId="20577"/>
          <ac:spMkLst>
            <pc:docMk/>
            <pc:sldMk cId="0" sldId="301"/>
            <ac:spMk id="2" creationId="{C9E308D3-5197-41CC-954C-630B000AA549}"/>
          </ac:spMkLst>
        </pc:spChg>
        <pc:spChg chg="add del">
          <ac:chgData name="Tabitha Gatts" userId="S::tabitha.gatts_dnr.mo.gov#ext#@missouriconservation.onmicrosoft.com::3731d72a-8f1f-4145-a107-75701e086ddd" providerId="AD" clId="Web-{9D3708DD-CEFE-9787-F479-E94E4C24A5BE}" dt="2021-07-27T13:27:45.945" v="119"/>
          <ac:spMkLst>
            <pc:docMk/>
            <pc:sldMk cId="0" sldId="301"/>
            <ac:spMk id="3" creationId="{C995E7C4-6E7A-44F5-9C40-77028DC36DF5}"/>
          </ac:spMkLst>
        </pc:spChg>
        <pc:spChg chg="mod">
          <ac:chgData name="Tabitha Gatts" userId="S::tabitha.gatts_dnr.mo.gov#ext#@missouriconservation.onmicrosoft.com::3731d72a-8f1f-4145-a107-75701e086ddd" providerId="AD" clId="Web-{9D3708DD-CEFE-9787-F479-E94E4C24A5BE}" dt="2021-07-27T13:29:08.390" v="136" actId="20577"/>
          <ac:spMkLst>
            <pc:docMk/>
            <pc:sldMk cId="0" sldId="301"/>
            <ac:spMk id="857"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32:23.548" v="159" actId="20577"/>
        <pc:sldMkLst>
          <pc:docMk/>
          <pc:sldMk cId="0" sldId="307"/>
        </pc:sldMkLst>
        <pc:spChg chg="mod">
          <ac:chgData name="Tabitha Gatts" userId="S::tabitha.gatts_dnr.mo.gov#ext#@missouriconservation.onmicrosoft.com::3731d72a-8f1f-4145-a107-75701e086ddd" providerId="AD" clId="Web-{9D3708DD-CEFE-9787-F479-E94E4C24A5BE}" dt="2021-07-27T13:32:23.548" v="159" actId="20577"/>
          <ac:spMkLst>
            <pc:docMk/>
            <pc:sldMk cId="0" sldId="307"/>
            <ac:spMk id="950" creationId="{00000000-0000-0000-0000-000000000000}"/>
          </ac:spMkLst>
        </pc:spChg>
      </pc:sldChg>
      <pc:sldChg chg="modSp addCm">
        <pc:chgData name="Tabitha Gatts" userId="S::tabitha.gatts_dnr.mo.gov#ext#@missouriconservation.onmicrosoft.com::3731d72a-8f1f-4145-a107-75701e086ddd" providerId="AD" clId="Web-{9D3708DD-CEFE-9787-F479-E94E4C24A5BE}" dt="2021-07-27T13:34:18.526" v="166" actId="20577"/>
        <pc:sldMkLst>
          <pc:docMk/>
          <pc:sldMk cId="0" sldId="317"/>
        </pc:sldMkLst>
        <pc:spChg chg="mod">
          <ac:chgData name="Tabitha Gatts" userId="S::tabitha.gatts_dnr.mo.gov#ext#@missouriconservation.onmicrosoft.com::3731d72a-8f1f-4145-a107-75701e086ddd" providerId="AD" clId="Web-{9D3708DD-CEFE-9787-F479-E94E4C24A5BE}" dt="2021-07-27T13:34:18.526" v="166" actId="20577"/>
          <ac:spMkLst>
            <pc:docMk/>
            <pc:sldMk cId="0" sldId="317"/>
            <ac:spMk id="1115"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34:50.060" v="168" actId="20577"/>
        <pc:sldMkLst>
          <pc:docMk/>
          <pc:sldMk cId="2820465941" sldId="374"/>
        </pc:sldMkLst>
        <pc:spChg chg="mod">
          <ac:chgData name="Tabitha Gatts" userId="S::tabitha.gatts_dnr.mo.gov#ext#@missouriconservation.onmicrosoft.com::3731d72a-8f1f-4145-a107-75701e086ddd" providerId="AD" clId="Web-{9D3708DD-CEFE-9787-F479-E94E4C24A5BE}" dt="2021-07-27T13:34:50.060" v="168" actId="20577"/>
          <ac:spMkLst>
            <pc:docMk/>
            <pc:sldMk cId="2820465941" sldId="374"/>
            <ac:spMk id="2" creationId="{00000000-0000-0000-0000-000000000000}"/>
          </ac:spMkLst>
        </pc:spChg>
      </pc:sldChg>
      <pc:sldChg chg="modSp add addCm">
        <pc:chgData name="Tabitha Gatts" userId="S::tabitha.gatts_dnr.mo.gov#ext#@missouriconservation.onmicrosoft.com::3731d72a-8f1f-4145-a107-75701e086ddd" providerId="AD" clId="Web-{9D3708DD-CEFE-9787-F479-E94E4C24A5BE}" dt="2021-07-27T13:24:11.192" v="55"/>
        <pc:sldMkLst>
          <pc:docMk/>
          <pc:sldMk cId="95131622" sldId="376"/>
        </pc:sldMkLst>
        <pc:spChg chg="mod">
          <ac:chgData name="Tabitha Gatts" userId="S::tabitha.gatts_dnr.mo.gov#ext#@missouriconservation.onmicrosoft.com::3731d72a-8f1f-4145-a107-75701e086ddd" providerId="AD" clId="Web-{9D3708DD-CEFE-9787-F479-E94E4C24A5BE}" dt="2021-07-27T13:23:36.642" v="52" actId="20577"/>
          <ac:spMkLst>
            <pc:docMk/>
            <pc:sldMk cId="95131622" sldId="376"/>
            <ac:spMk id="4" creationId="{A8047734-A187-4225-B1EA-8765C98FD716}"/>
          </ac:spMkLst>
        </pc:spChg>
      </pc:sldChg>
      <pc:sldMasterChg chg="add addSldLayout">
        <pc:chgData name="Tabitha Gatts" userId="S::tabitha.gatts_dnr.mo.gov#ext#@missouriconservation.onmicrosoft.com::3731d72a-8f1f-4145-a107-75701e086ddd" providerId="AD" clId="Web-{9D3708DD-CEFE-9787-F479-E94E4C24A5BE}" dt="2021-07-27T13:23:10.906" v="48"/>
        <pc:sldMasterMkLst>
          <pc:docMk/>
          <pc:sldMasterMk cId="0" sldId="2147483660"/>
        </pc:sldMasterMkLst>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1"/>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2"/>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3"/>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4"/>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5"/>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6"/>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7"/>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8"/>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9"/>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70"/>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71"/>
          </pc:sldLayoutMkLst>
        </pc:sldLayoutChg>
      </pc:sldMasterChg>
    </pc:docChg>
  </pc:docChgLst>
  <pc:docChgLst>
    <pc:chgData name="randy.sarver@dnr.mo.gov" userId="S::randy.sarver_dnr.mo.gov#ext#@missouriconservation.onmicrosoft.com::f619f0c0-d44e-4be2-bd42-b947d0ed2f85" providerId="AD" clId="Web-{E491344C-E9AC-C58B-F91F-A881AB64AF05}"/>
    <pc:docChg chg="">
      <pc:chgData name="randy.sarver@dnr.mo.gov" userId="S::randy.sarver_dnr.mo.gov#ext#@missouriconservation.onmicrosoft.com::f619f0c0-d44e-4be2-bd42-b947d0ed2f85" providerId="AD" clId="Web-{E491344C-E9AC-C58B-F91F-A881AB64AF05}" dt="2021-07-23T12:57:31.763" v="4"/>
      <pc:docMkLst>
        <pc:docMk/>
      </pc:docMkLst>
      <pc:sldChg chg="addCm">
        <pc:chgData name="randy.sarver@dnr.mo.gov" userId="S::randy.sarver_dnr.mo.gov#ext#@missouriconservation.onmicrosoft.com::f619f0c0-d44e-4be2-bd42-b947d0ed2f85" providerId="AD" clId="Web-{E491344C-E9AC-C58B-F91F-A881AB64AF05}" dt="2021-07-23T12:40:31.257" v="0"/>
        <pc:sldMkLst>
          <pc:docMk/>
          <pc:sldMk cId="0" sldId="295"/>
        </pc:sldMkLst>
      </pc:sldChg>
      <pc:sldChg chg="addCm">
        <pc:chgData name="randy.sarver@dnr.mo.gov" userId="S::randy.sarver_dnr.mo.gov#ext#@missouriconservation.onmicrosoft.com::f619f0c0-d44e-4be2-bd42-b947d0ed2f85" providerId="AD" clId="Web-{E491344C-E9AC-C58B-F91F-A881AB64AF05}" dt="2021-07-23T12:46:28.630" v="1"/>
        <pc:sldMkLst>
          <pc:docMk/>
          <pc:sldMk cId="0" sldId="301"/>
        </pc:sldMkLst>
      </pc:sldChg>
      <pc:sldChg chg="addCm">
        <pc:chgData name="randy.sarver@dnr.mo.gov" userId="S::randy.sarver_dnr.mo.gov#ext#@missouriconservation.onmicrosoft.com::f619f0c0-d44e-4be2-bd42-b947d0ed2f85" providerId="AD" clId="Web-{E491344C-E9AC-C58B-F91F-A881AB64AF05}" dt="2021-07-23T12:53:33.399" v="2"/>
        <pc:sldMkLst>
          <pc:docMk/>
          <pc:sldMk cId="0" sldId="305"/>
        </pc:sldMkLst>
      </pc:sldChg>
      <pc:sldChg chg="addCm">
        <pc:chgData name="randy.sarver@dnr.mo.gov" userId="S::randy.sarver_dnr.mo.gov#ext#@missouriconservation.onmicrosoft.com::f619f0c0-d44e-4be2-bd42-b947d0ed2f85" providerId="AD" clId="Web-{E491344C-E9AC-C58B-F91F-A881AB64AF05}" dt="2021-07-23T12:55:37.175" v="3"/>
        <pc:sldMkLst>
          <pc:docMk/>
          <pc:sldMk cId="0" sldId="307"/>
        </pc:sldMkLst>
      </pc:sldChg>
      <pc:sldChg chg="addCm">
        <pc:chgData name="randy.sarver@dnr.mo.gov" userId="S::randy.sarver_dnr.mo.gov#ext#@missouriconservation.onmicrosoft.com::f619f0c0-d44e-4be2-bd42-b947d0ed2f85" providerId="AD" clId="Web-{E491344C-E9AC-C58B-F91F-A881AB64AF05}" dt="2021-07-23T12:57:31.763" v="4"/>
        <pc:sldMkLst>
          <pc:docMk/>
          <pc:sldMk cId="0" sldId="317"/>
        </pc:sldMkLst>
      </pc:sldChg>
    </pc:docChg>
  </pc:docChgLst>
  <pc:docChgLst>
    <pc:chgData name="Tabitha Gatts" userId="S::tabitha.gatts_dnr.mo.gov#ext#@missouriconservation.onmicrosoft.com::3731d72a-8f1f-4145-a107-75701e086ddd" providerId="AD" clId="Web-{EB091DD3-9575-6F18-DD34-FD6C0B278F45}"/>
    <pc:docChg chg="modSld">
      <pc:chgData name="Tabitha Gatts" userId="S::tabitha.gatts_dnr.mo.gov#ext#@missouriconservation.onmicrosoft.com::3731d72a-8f1f-4145-a107-75701e086ddd" providerId="AD" clId="Web-{EB091DD3-9575-6F18-DD34-FD6C0B278F45}" dt="2021-07-22T17:41:52.824" v="27" actId="20577"/>
      <pc:docMkLst>
        <pc:docMk/>
      </pc:docMkLst>
      <pc:sldChg chg="modSp">
        <pc:chgData name="Tabitha Gatts" userId="S::tabitha.gatts_dnr.mo.gov#ext#@missouriconservation.onmicrosoft.com::3731d72a-8f1f-4145-a107-75701e086ddd" providerId="AD" clId="Web-{EB091DD3-9575-6F18-DD34-FD6C0B278F45}" dt="2021-07-22T17:41:52.824" v="27" actId="20577"/>
        <pc:sldMkLst>
          <pc:docMk/>
          <pc:sldMk cId="0" sldId="317"/>
        </pc:sldMkLst>
        <pc:spChg chg="mod">
          <ac:chgData name="Tabitha Gatts" userId="S::tabitha.gatts_dnr.mo.gov#ext#@missouriconservation.onmicrosoft.com::3731d72a-8f1f-4145-a107-75701e086ddd" providerId="AD" clId="Web-{EB091DD3-9575-6F18-DD34-FD6C0B278F45}" dt="2021-07-22T17:41:52.824" v="27" actId="20577"/>
          <ac:spMkLst>
            <pc:docMk/>
            <pc:sldMk cId="0" sldId="317"/>
            <ac:spMk id="1115" creationId="{00000000-0000-0000-0000-000000000000}"/>
          </ac:spMkLst>
        </pc:spChg>
      </pc:sldChg>
      <pc:sldChg chg="modSp">
        <pc:chgData name="Tabitha Gatts" userId="S::tabitha.gatts_dnr.mo.gov#ext#@missouriconservation.onmicrosoft.com::3731d72a-8f1f-4145-a107-75701e086ddd" providerId="AD" clId="Web-{EB091DD3-9575-6F18-DD34-FD6C0B278F45}" dt="2021-07-22T17:41:12.555" v="23" actId="20577"/>
        <pc:sldMkLst>
          <pc:docMk/>
          <pc:sldMk cId="3341917628" sldId="368"/>
        </pc:sldMkLst>
        <pc:graphicFrameChg chg="modGraphic">
          <ac:chgData name="Tabitha Gatts" userId="S::tabitha.gatts_dnr.mo.gov#ext#@missouriconservation.onmicrosoft.com::3731d72a-8f1f-4145-a107-75701e086ddd" providerId="AD" clId="Web-{EB091DD3-9575-6F18-DD34-FD6C0B278F45}" dt="2021-07-22T17:41:12.555" v="23" actId="20577"/>
          <ac:graphicFrameMkLst>
            <pc:docMk/>
            <pc:sldMk cId="3341917628" sldId="368"/>
            <ac:graphicFrameMk id="4" creationId="{00000000-0000-0000-0000-000000000000}"/>
          </ac:graphicFrameMkLst>
        </pc:graphicFrameChg>
      </pc:sldChg>
    </pc:docChg>
  </pc:docChgLst>
  <pc:docChgLst>
    <pc:chgData name="Laura.Richardson@dnr.mo.gov" userId="S::laura.richardson_dnr.mo.gov#ext#@missouriconservation.onmicrosoft.com::38545312-ea2a-4f36-ba3e-5deeaba398c3" providerId="AD" clId="Web-{7DDDF601-2702-8F2D-9B29-6D06A25ADBD8}"/>
    <pc:docChg chg="modSld">
      <pc:chgData name="Laura.Richardson@dnr.mo.gov" userId="S::laura.richardson_dnr.mo.gov#ext#@missouriconservation.onmicrosoft.com::38545312-ea2a-4f36-ba3e-5deeaba398c3" providerId="AD" clId="Web-{7DDDF601-2702-8F2D-9B29-6D06A25ADBD8}" dt="2021-07-20T22:13:11.462" v="108" actId="14100"/>
      <pc:docMkLst>
        <pc:docMk/>
      </pc:docMkLst>
      <pc:sldChg chg="delCm">
        <pc:chgData name="Laura.Richardson@dnr.mo.gov" userId="S::laura.richardson_dnr.mo.gov#ext#@missouriconservation.onmicrosoft.com::38545312-ea2a-4f36-ba3e-5deeaba398c3" providerId="AD" clId="Web-{7DDDF601-2702-8F2D-9B29-6D06A25ADBD8}" dt="2021-07-20T22:00:16.930" v="0"/>
        <pc:sldMkLst>
          <pc:docMk/>
          <pc:sldMk cId="0" sldId="258"/>
        </pc:sldMkLst>
      </pc:sldChg>
      <pc:sldChg chg="delCm">
        <pc:chgData name="Laura.Richardson@dnr.mo.gov" userId="S::laura.richardson_dnr.mo.gov#ext#@missouriconservation.onmicrosoft.com::38545312-ea2a-4f36-ba3e-5deeaba398c3" providerId="AD" clId="Web-{7DDDF601-2702-8F2D-9B29-6D06A25ADBD8}" dt="2021-07-20T22:00:44.745" v="1"/>
        <pc:sldMkLst>
          <pc:docMk/>
          <pc:sldMk cId="0" sldId="260"/>
        </pc:sldMkLst>
      </pc:sldChg>
      <pc:sldChg chg="delCm">
        <pc:chgData name="Laura.Richardson@dnr.mo.gov" userId="S::laura.richardson_dnr.mo.gov#ext#@missouriconservation.onmicrosoft.com::38545312-ea2a-4f36-ba3e-5deeaba398c3" providerId="AD" clId="Web-{7DDDF601-2702-8F2D-9B29-6D06A25ADBD8}" dt="2021-07-20T22:01:10.512" v="3"/>
        <pc:sldMkLst>
          <pc:docMk/>
          <pc:sldMk cId="0" sldId="265"/>
        </pc:sldMkLst>
      </pc:sldChg>
      <pc:sldChg chg="delCm">
        <pc:chgData name="Laura.Richardson@dnr.mo.gov" userId="S::laura.richardson_dnr.mo.gov#ext#@missouriconservation.onmicrosoft.com::38545312-ea2a-4f36-ba3e-5deeaba398c3" providerId="AD" clId="Web-{7DDDF601-2702-8F2D-9B29-6D06A25ADBD8}" dt="2021-07-20T22:01:17.263" v="4"/>
        <pc:sldMkLst>
          <pc:docMk/>
          <pc:sldMk cId="0" sldId="266"/>
        </pc:sldMkLst>
      </pc:sldChg>
      <pc:sldChg chg="delCm">
        <pc:chgData name="Laura.Richardson@dnr.mo.gov" userId="S::laura.richardson_dnr.mo.gov#ext#@missouriconservation.onmicrosoft.com::38545312-ea2a-4f36-ba3e-5deeaba398c3" providerId="AD" clId="Web-{7DDDF601-2702-8F2D-9B29-6D06A25ADBD8}" dt="2021-07-20T22:02:54.771" v="5"/>
        <pc:sldMkLst>
          <pc:docMk/>
          <pc:sldMk cId="0" sldId="270"/>
        </pc:sldMkLst>
      </pc:sldChg>
      <pc:sldChg chg="delCm">
        <pc:chgData name="Laura.Richardson@dnr.mo.gov" userId="S::laura.richardson_dnr.mo.gov#ext#@missouriconservation.onmicrosoft.com::38545312-ea2a-4f36-ba3e-5deeaba398c3" providerId="AD" clId="Web-{7DDDF601-2702-8F2D-9B29-6D06A25ADBD8}" dt="2021-07-20T22:03:16.679" v="6"/>
        <pc:sldMkLst>
          <pc:docMk/>
          <pc:sldMk cId="0" sldId="272"/>
        </pc:sldMkLst>
      </pc:sldChg>
      <pc:sldChg chg="delCm">
        <pc:chgData name="Laura.Richardson@dnr.mo.gov" userId="S::laura.richardson_dnr.mo.gov#ext#@missouriconservation.onmicrosoft.com::38545312-ea2a-4f36-ba3e-5deeaba398c3" providerId="AD" clId="Web-{7DDDF601-2702-8F2D-9B29-6D06A25ADBD8}" dt="2021-07-20T22:03:26.148" v="7"/>
        <pc:sldMkLst>
          <pc:docMk/>
          <pc:sldMk cId="0" sldId="276"/>
        </pc:sldMkLst>
      </pc:sldChg>
      <pc:sldChg chg="delCm">
        <pc:chgData name="Laura.Richardson@dnr.mo.gov" userId="S::laura.richardson_dnr.mo.gov#ext#@missouriconservation.onmicrosoft.com::38545312-ea2a-4f36-ba3e-5deeaba398c3" providerId="AD" clId="Web-{7DDDF601-2702-8F2D-9B29-6D06A25ADBD8}" dt="2021-07-20T22:03:31.446" v="8"/>
        <pc:sldMkLst>
          <pc:docMk/>
          <pc:sldMk cId="0" sldId="277"/>
        </pc:sldMkLst>
      </pc:sldChg>
      <pc:sldChg chg="delCm">
        <pc:chgData name="Laura.Richardson@dnr.mo.gov" userId="S::laura.richardson_dnr.mo.gov#ext#@missouriconservation.onmicrosoft.com::38545312-ea2a-4f36-ba3e-5deeaba398c3" providerId="AD" clId="Web-{7DDDF601-2702-8F2D-9B29-6D06A25ADBD8}" dt="2021-07-20T22:03:46.822" v="10"/>
        <pc:sldMkLst>
          <pc:docMk/>
          <pc:sldMk cId="0" sldId="278"/>
        </pc:sldMkLst>
      </pc:sldChg>
      <pc:sldChg chg="delCm">
        <pc:chgData name="Laura.Richardson@dnr.mo.gov" userId="S::laura.richardson_dnr.mo.gov#ext#@missouriconservation.onmicrosoft.com::38545312-ea2a-4f36-ba3e-5deeaba398c3" providerId="AD" clId="Web-{7DDDF601-2702-8F2D-9B29-6D06A25ADBD8}" dt="2021-07-20T22:04:20.575" v="12"/>
        <pc:sldMkLst>
          <pc:docMk/>
          <pc:sldMk cId="0" sldId="282"/>
        </pc:sldMkLst>
      </pc:sldChg>
      <pc:sldChg chg="delCm">
        <pc:chgData name="Laura.Richardson@dnr.mo.gov" userId="S::laura.richardson_dnr.mo.gov#ext#@missouriconservation.onmicrosoft.com::38545312-ea2a-4f36-ba3e-5deeaba398c3" providerId="AD" clId="Web-{7DDDF601-2702-8F2D-9B29-6D06A25ADBD8}" dt="2021-07-20T22:04:43.827" v="13"/>
        <pc:sldMkLst>
          <pc:docMk/>
          <pc:sldMk cId="0" sldId="286"/>
        </pc:sldMkLst>
      </pc:sldChg>
      <pc:sldChg chg="delCm">
        <pc:chgData name="Laura.Richardson@dnr.mo.gov" userId="S::laura.richardson_dnr.mo.gov#ext#@missouriconservation.onmicrosoft.com::38545312-ea2a-4f36-ba3e-5deeaba398c3" providerId="AD" clId="Web-{7DDDF601-2702-8F2D-9B29-6D06A25ADBD8}" dt="2021-07-20T22:04:49.374" v="14"/>
        <pc:sldMkLst>
          <pc:docMk/>
          <pc:sldMk cId="0" sldId="287"/>
        </pc:sldMkLst>
      </pc:sldChg>
      <pc:sldChg chg="delCm">
        <pc:chgData name="Laura.Richardson@dnr.mo.gov" userId="S::laura.richardson_dnr.mo.gov#ext#@missouriconservation.onmicrosoft.com::38545312-ea2a-4f36-ba3e-5deeaba398c3" providerId="AD" clId="Web-{7DDDF601-2702-8F2D-9B29-6D06A25ADBD8}" dt="2021-07-20T22:04:58.797" v="15"/>
        <pc:sldMkLst>
          <pc:docMk/>
          <pc:sldMk cId="0" sldId="291"/>
        </pc:sldMkLst>
      </pc:sldChg>
      <pc:sldChg chg="delCm">
        <pc:chgData name="Laura.Richardson@dnr.mo.gov" userId="S::laura.richardson_dnr.mo.gov#ext#@missouriconservation.onmicrosoft.com::38545312-ea2a-4f36-ba3e-5deeaba398c3" providerId="AD" clId="Web-{7DDDF601-2702-8F2D-9B29-6D06A25ADBD8}" dt="2021-07-20T22:05:10.188" v="16"/>
        <pc:sldMkLst>
          <pc:docMk/>
          <pc:sldMk cId="0" sldId="294"/>
        </pc:sldMkLst>
      </pc:sldChg>
      <pc:sldChg chg="delCm">
        <pc:chgData name="Laura.Richardson@dnr.mo.gov" userId="S::laura.richardson_dnr.mo.gov#ext#@missouriconservation.onmicrosoft.com::38545312-ea2a-4f36-ba3e-5deeaba398c3" providerId="AD" clId="Web-{7DDDF601-2702-8F2D-9B29-6D06A25ADBD8}" dt="2021-07-20T22:05:18.111" v="17"/>
        <pc:sldMkLst>
          <pc:docMk/>
          <pc:sldMk cId="0" sldId="295"/>
        </pc:sldMkLst>
      </pc:sldChg>
      <pc:sldChg chg="delCm">
        <pc:chgData name="Laura.Richardson@dnr.mo.gov" userId="S::laura.richardson_dnr.mo.gov#ext#@missouriconservation.onmicrosoft.com::38545312-ea2a-4f36-ba3e-5deeaba398c3" providerId="AD" clId="Web-{7DDDF601-2702-8F2D-9B29-6D06A25ADBD8}" dt="2021-07-20T22:05:24.596" v="18"/>
        <pc:sldMkLst>
          <pc:docMk/>
          <pc:sldMk cId="0" sldId="297"/>
        </pc:sldMkLst>
      </pc:sldChg>
      <pc:sldChg chg="delCm">
        <pc:chgData name="Laura.Richardson@dnr.mo.gov" userId="S::laura.richardson_dnr.mo.gov#ext#@missouriconservation.onmicrosoft.com::38545312-ea2a-4f36-ba3e-5deeaba398c3" providerId="AD" clId="Web-{7DDDF601-2702-8F2D-9B29-6D06A25ADBD8}" dt="2021-07-20T22:05:48.144" v="19"/>
        <pc:sldMkLst>
          <pc:docMk/>
          <pc:sldMk cId="0" sldId="298"/>
        </pc:sldMkLst>
      </pc:sldChg>
      <pc:sldChg chg="delCm">
        <pc:chgData name="Laura.Richardson@dnr.mo.gov" userId="S::laura.richardson_dnr.mo.gov#ext#@missouriconservation.onmicrosoft.com::38545312-ea2a-4f36-ba3e-5deeaba398c3" providerId="AD" clId="Web-{7DDDF601-2702-8F2D-9B29-6D06A25ADBD8}" dt="2021-07-20T22:05:57.551" v="20"/>
        <pc:sldMkLst>
          <pc:docMk/>
          <pc:sldMk cId="0" sldId="301"/>
        </pc:sldMkLst>
      </pc:sldChg>
      <pc:sldChg chg="delCm">
        <pc:chgData name="Laura.Richardson@dnr.mo.gov" userId="S::laura.richardson_dnr.mo.gov#ext#@missouriconservation.onmicrosoft.com::38545312-ea2a-4f36-ba3e-5deeaba398c3" providerId="AD" clId="Web-{7DDDF601-2702-8F2D-9B29-6D06A25ADBD8}" dt="2021-07-20T22:06:15.569" v="22"/>
        <pc:sldMkLst>
          <pc:docMk/>
          <pc:sldMk cId="0" sldId="302"/>
        </pc:sldMkLst>
      </pc:sldChg>
      <pc:sldChg chg="delCm">
        <pc:chgData name="Laura.Richardson@dnr.mo.gov" userId="S::laura.richardson_dnr.mo.gov#ext#@missouriconservation.onmicrosoft.com::38545312-ea2a-4f36-ba3e-5deeaba398c3" providerId="AD" clId="Web-{7DDDF601-2702-8F2D-9B29-6D06A25ADBD8}" dt="2021-07-20T22:06:28.882" v="25"/>
        <pc:sldMkLst>
          <pc:docMk/>
          <pc:sldMk cId="0" sldId="303"/>
        </pc:sldMkLst>
      </pc:sldChg>
      <pc:sldChg chg="delCm">
        <pc:chgData name="Laura.Richardson@dnr.mo.gov" userId="S::laura.richardson_dnr.mo.gov#ext#@missouriconservation.onmicrosoft.com::38545312-ea2a-4f36-ba3e-5deeaba398c3" providerId="AD" clId="Web-{7DDDF601-2702-8F2D-9B29-6D06A25ADBD8}" dt="2021-07-20T22:06:43.290" v="26"/>
        <pc:sldMkLst>
          <pc:docMk/>
          <pc:sldMk cId="0" sldId="306"/>
        </pc:sldMkLst>
      </pc:sldChg>
      <pc:sldChg chg="delCm">
        <pc:chgData name="Laura.Richardson@dnr.mo.gov" userId="S::laura.richardson_dnr.mo.gov#ext#@missouriconservation.onmicrosoft.com::38545312-ea2a-4f36-ba3e-5deeaba398c3" providerId="AD" clId="Web-{7DDDF601-2702-8F2D-9B29-6D06A25ADBD8}" dt="2021-07-20T22:04:14.449" v="11"/>
        <pc:sldMkLst>
          <pc:docMk/>
          <pc:sldMk cId="2136107286" sldId="347"/>
        </pc:sldMkLst>
      </pc:sldChg>
      <pc:sldChg chg="addCm modCm">
        <pc:chgData name="Laura.Richardson@dnr.mo.gov" userId="S::laura.richardson_dnr.mo.gov#ext#@missouriconservation.onmicrosoft.com::38545312-ea2a-4f36-ba3e-5deeaba398c3" providerId="AD" clId="Web-{7DDDF601-2702-8F2D-9B29-6D06A25ADBD8}" dt="2021-07-20T22:08:16.719" v="28"/>
        <pc:sldMkLst>
          <pc:docMk/>
          <pc:sldMk cId="791273387" sldId="351"/>
        </pc:sldMkLst>
      </pc:sldChg>
      <pc:sldChg chg="delCm">
        <pc:chgData name="Laura.Richardson@dnr.mo.gov" userId="S::laura.richardson_dnr.mo.gov#ext#@missouriconservation.onmicrosoft.com::38545312-ea2a-4f36-ba3e-5deeaba398c3" providerId="AD" clId="Web-{7DDDF601-2702-8F2D-9B29-6D06A25ADBD8}" dt="2021-07-20T22:11:08.921" v="107"/>
        <pc:sldMkLst>
          <pc:docMk/>
          <pc:sldMk cId="622206300" sldId="353"/>
        </pc:sldMkLst>
      </pc:sldChg>
      <pc:sldChg chg="modSp">
        <pc:chgData name="Laura.Richardson@dnr.mo.gov" userId="S::laura.richardson_dnr.mo.gov#ext#@missouriconservation.onmicrosoft.com::38545312-ea2a-4f36-ba3e-5deeaba398c3" providerId="AD" clId="Web-{7DDDF601-2702-8F2D-9B29-6D06A25ADBD8}" dt="2021-07-20T22:10:54.607" v="106" actId="20577"/>
        <pc:sldMkLst>
          <pc:docMk/>
          <pc:sldMk cId="3887279107" sldId="366"/>
        </pc:sldMkLst>
        <pc:graphicFrameChg chg="modGraphic">
          <ac:chgData name="Laura.Richardson@dnr.mo.gov" userId="S::laura.richardson_dnr.mo.gov#ext#@missouriconservation.onmicrosoft.com::38545312-ea2a-4f36-ba3e-5deeaba398c3" providerId="AD" clId="Web-{7DDDF601-2702-8F2D-9B29-6D06A25ADBD8}" dt="2021-07-20T22:10:54.607" v="106" actId="20577"/>
          <ac:graphicFrameMkLst>
            <pc:docMk/>
            <pc:sldMk cId="3887279107" sldId="366"/>
            <ac:graphicFrameMk id="4" creationId="{68ADD75B-09BB-43F1-AAC9-66F84EF8887B}"/>
          </ac:graphicFrameMkLst>
        </pc:graphicFrameChg>
      </pc:sldChg>
      <pc:sldChg chg="modSp">
        <pc:chgData name="Laura.Richardson@dnr.mo.gov" userId="S::laura.richardson_dnr.mo.gov#ext#@missouriconservation.onmicrosoft.com::38545312-ea2a-4f36-ba3e-5deeaba398c3" providerId="AD" clId="Web-{7DDDF601-2702-8F2D-9B29-6D06A25ADBD8}" dt="2021-07-20T22:13:11.462" v="108" actId="14100"/>
        <pc:sldMkLst>
          <pc:docMk/>
          <pc:sldMk cId="3781022963" sldId="375"/>
        </pc:sldMkLst>
        <pc:spChg chg="mod">
          <ac:chgData name="Laura.Richardson@dnr.mo.gov" userId="S::laura.richardson_dnr.mo.gov#ext#@missouriconservation.onmicrosoft.com::38545312-ea2a-4f36-ba3e-5deeaba398c3" providerId="AD" clId="Web-{7DDDF601-2702-8F2D-9B29-6D06A25ADBD8}" dt="2021-07-20T22:13:11.462" v="108" actId="14100"/>
          <ac:spMkLst>
            <pc:docMk/>
            <pc:sldMk cId="3781022963" sldId="375"/>
            <ac:spMk id="2" creationId="{00000000-0000-0000-0000-000000000000}"/>
          </ac:spMkLst>
        </pc:spChg>
      </pc:sldChg>
    </pc:docChg>
  </pc:docChgLst>
  <pc:docChgLst>
    <pc:chgData name="Laura.Richardson@dnr.mo.gov" userId="S::laura.richardson_dnr.mo.gov#ext#@missouriconservation.onmicrosoft.com::38545312-ea2a-4f36-ba3e-5deeaba398c3" providerId="AD" clId="Web-{3C9DA763-C29B-F0FC-DA96-FA742097F24E}"/>
    <pc:docChg chg="modSld">
      <pc:chgData name="Laura.Richardson@dnr.mo.gov" userId="S::laura.richardson_dnr.mo.gov#ext#@missouriconservation.onmicrosoft.com::38545312-ea2a-4f36-ba3e-5deeaba398c3" providerId="AD" clId="Web-{3C9DA763-C29B-F0FC-DA96-FA742097F24E}" dt="2022-07-29T21:32:02.028" v="301"/>
      <pc:docMkLst>
        <pc:docMk/>
      </pc:docMkLst>
      <pc:sldChg chg="modNotes">
        <pc:chgData name="Laura.Richardson@dnr.mo.gov" userId="S::laura.richardson_dnr.mo.gov#ext#@missouriconservation.onmicrosoft.com::38545312-ea2a-4f36-ba3e-5deeaba398c3" providerId="AD" clId="Web-{3C9DA763-C29B-F0FC-DA96-FA742097F24E}" dt="2022-07-29T21:32:02.028" v="301"/>
        <pc:sldMkLst>
          <pc:docMk/>
          <pc:sldMk cId="0" sldId="291"/>
        </pc:sldMkLst>
      </pc:sldChg>
    </pc:docChg>
  </pc:docChgLst>
  <pc:docChgLst>
    <pc:chgData name="Tabitha Gatts" userId="S::tabitha.gatts_dnr.mo.gov#ext#@missouriconservation.onmicrosoft.com::3731d72a-8f1f-4145-a107-75701e086ddd" providerId="AD" clId="Web-{265654E9-CB9D-2FFA-E96D-07EA7E1F134C}"/>
    <pc:docChg chg="modSld">
      <pc:chgData name="Tabitha Gatts" userId="S::tabitha.gatts_dnr.mo.gov#ext#@missouriconservation.onmicrosoft.com::3731d72a-8f1f-4145-a107-75701e086ddd" providerId="AD" clId="Web-{265654E9-CB9D-2FFA-E96D-07EA7E1F134C}" dt="2022-02-02T19:25:15.009" v="81"/>
      <pc:docMkLst>
        <pc:docMk/>
      </pc:docMkLst>
      <pc:sldChg chg="modNotes">
        <pc:chgData name="Tabitha Gatts" userId="S::tabitha.gatts_dnr.mo.gov#ext#@missouriconservation.onmicrosoft.com::3731d72a-8f1f-4145-a107-75701e086ddd" providerId="AD" clId="Web-{265654E9-CB9D-2FFA-E96D-07EA7E1F134C}" dt="2022-02-02T19:25:15.009" v="81"/>
        <pc:sldMkLst>
          <pc:docMk/>
          <pc:sldMk cId="0" sldId="260"/>
        </pc:sldMkLst>
      </pc:sldChg>
    </pc:docChg>
  </pc:docChgLst>
  <pc:docChgLst>
    <pc:chgData name="Tabitha Gatts" userId="S::tabitha.gatts_dnr.mo.gov#ext#@missouriconservation.onmicrosoft.com::3731d72a-8f1f-4145-a107-75701e086ddd" providerId="AD" clId="Web-{17037247-8735-A4D8-6E91-D83CB8E91FE7}"/>
    <pc:docChg chg="modSld">
      <pc:chgData name="Tabitha Gatts" userId="S::tabitha.gatts_dnr.mo.gov#ext#@missouriconservation.onmicrosoft.com::3731d72a-8f1f-4145-a107-75701e086ddd" providerId="AD" clId="Web-{17037247-8735-A4D8-6E91-D83CB8E91FE7}" dt="2021-07-21T15:55:37.673" v="38" actId="1076"/>
      <pc:docMkLst>
        <pc:docMk/>
      </pc:docMkLst>
      <pc:sldChg chg="modSp">
        <pc:chgData name="Tabitha Gatts" userId="S::tabitha.gatts_dnr.mo.gov#ext#@missouriconservation.onmicrosoft.com::3731d72a-8f1f-4145-a107-75701e086ddd" providerId="AD" clId="Web-{17037247-8735-A4D8-6E91-D83CB8E91FE7}" dt="2021-07-21T15:41:37.191" v="17" actId="14100"/>
        <pc:sldMkLst>
          <pc:docMk/>
          <pc:sldMk cId="0" sldId="261"/>
        </pc:sldMkLst>
        <pc:spChg chg="mod">
          <ac:chgData name="Tabitha Gatts" userId="S::tabitha.gatts_dnr.mo.gov#ext#@missouriconservation.onmicrosoft.com::3731d72a-8f1f-4145-a107-75701e086ddd" providerId="AD" clId="Web-{17037247-8735-A4D8-6E91-D83CB8E91FE7}" dt="2021-07-21T15:41:37.191" v="17" actId="14100"/>
          <ac:spMkLst>
            <pc:docMk/>
            <pc:sldMk cId="0" sldId="261"/>
            <ac:spMk id="179" creationId="{00000000-0000-0000-0000-000000000000}"/>
          </ac:spMkLst>
        </pc:spChg>
      </pc:sldChg>
      <pc:sldChg chg="modSp">
        <pc:chgData name="Tabitha Gatts" userId="S::tabitha.gatts_dnr.mo.gov#ext#@missouriconservation.onmicrosoft.com::3731d72a-8f1f-4145-a107-75701e086ddd" providerId="AD" clId="Web-{17037247-8735-A4D8-6E91-D83CB8E91FE7}" dt="2021-07-21T15:38:48.188" v="0" actId="20577"/>
        <pc:sldMkLst>
          <pc:docMk/>
          <pc:sldMk cId="0" sldId="262"/>
        </pc:sldMkLst>
        <pc:spChg chg="mod">
          <ac:chgData name="Tabitha Gatts" userId="S::tabitha.gatts_dnr.mo.gov#ext#@missouriconservation.onmicrosoft.com::3731d72a-8f1f-4145-a107-75701e086ddd" providerId="AD" clId="Web-{17037247-8735-A4D8-6E91-D83CB8E91FE7}" dt="2021-07-21T15:38:48.188" v="0" actId="20577"/>
          <ac:spMkLst>
            <pc:docMk/>
            <pc:sldMk cId="0" sldId="262"/>
            <ac:spMk id="196" creationId="{00000000-0000-0000-0000-000000000000}"/>
          </ac:spMkLst>
        </pc:spChg>
      </pc:sldChg>
      <pc:sldChg chg="addSp modSp">
        <pc:chgData name="Tabitha Gatts" userId="S::tabitha.gatts_dnr.mo.gov#ext#@missouriconservation.onmicrosoft.com::3731d72a-8f1f-4145-a107-75701e086ddd" providerId="AD" clId="Web-{17037247-8735-A4D8-6E91-D83CB8E91FE7}" dt="2021-07-21T15:55:37.673" v="38" actId="1076"/>
        <pc:sldMkLst>
          <pc:docMk/>
          <pc:sldMk cId="0" sldId="302"/>
        </pc:sldMkLst>
        <pc:spChg chg="add mod">
          <ac:chgData name="Tabitha Gatts" userId="S::tabitha.gatts_dnr.mo.gov#ext#@missouriconservation.onmicrosoft.com::3731d72a-8f1f-4145-a107-75701e086ddd" providerId="AD" clId="Web-{17037247-8735-A4D8-6E91-D83CB8E91FE7}" dt="2021-07-21T15:55:37.673" v="38" actId="1076"/>
          <ac:spMkLst>
            <pc:docMk/>
            <pc:sldMk cId="0" sldId="302"/>
            <ac:spMk id="2" creationId="{828F6FE4-03EB-40F7-887D-4811387085C6}"/>
          </ac:spMkLst>
        </pc:spChg>
        <pc:picChg chg="mod modCrop">
          <ac:chgData name="Tabitha Gatts" userId="S::tabitha.gatts_dnr.mo.gov#ext#@missouriconservation.onmicrosoft.com::3731d72a-8f1f-4145-a107-75701e086ddd" providerId="AD" clId="Web-{17037247-8735-A4D8-6E91-D83CB8E91FE7}" dt="2021-07-21T15:54:37.797" v="20" actId="14100"/>
          <ac:picMkLst>
            <pc:docMk/>
            <pc:sldMk cId="0" sldId="302"/>
            <ac:picMk id="884" creationId="{00000000-0000-0000-0000-000000000000}"/>
          </ac:picMkLst>
        </pc:picChg>
      </pc:sldChg>
    </pc:docChg>
  </pc:docChgLst>
  <pc:docChgLst>
    <pc:chgData name="Tabitha Gatts" userId="S::tabitha.gatts_dnr.mo.gov#ext#@missouriconservation.onmicrosoft.com::3731d72a-8f1f-4145-a107-75701e086ddd" providerId="AD" clId="Web-{E3A93C67-8113-BB3C-C4C9-753ED76227C8}"/>
    <pc:docChg chg="modSld">
      <pc:chgData name="Tabitha Gatts" userId="S::tabitha.gatts_dnr.mo.gov#ext#@missouriconservation.onmicrosoft.com::3731d72a-8f1f-4145-a107-75701e086ddd" providerId="AD" clId="Web-{E3A93C67-8113-BB3C-C4C9-753ED76227C8}" dt="2021-08-12T20:53:02.588" v="23" actId="20577"/>
      <pc:docMkLst>
        <pc:docMk/>
      </pc:docMkLst>
      <pc:sldChg chg="modSp">
        <pc:chgData name="Tabitha Gatts" userId="S::tabitha.gatts_dnr.mo.gov#ext#@missouriconservation.onmicrosoft.com::3731d72a-8f1f-4145-a107-75701e086ddd" providerId="AD" clId="Web-{E3A93C67-8113-BB3C-C4C9-753ED76227C8}" dt="2021-08-12T20:47:39.852" v="13" actId="20577"/>
        <pc:sldMkLst>
          <pc:docMk/>
          <pc:sldMk cId="0" sldId="257"/>
        </pc:sldMkLst>
        <pc:spChg chg="mod">
          <ac:chgData name="Tabitha Gatts" userId="S::tabitha.gatts_dnr.mo.gov#ext#@missouriconservation.onmicrosoft.com::3731d72a-8f1f-4145-a107-75701e086ddd" providerId="AD" clId="Web-{E3A93C67-8113-BB3C-C4C9-753ED76227C8}" dt="2021-08-12T20:47:39.852" v="13" actId="20577"/>
          <ac:spMkLst>
            <pc:docMk/>
            <pc:sldMk cId="0" sldId="257"/>
            <ac:spMk id="121" creationId="{00000000-0000-0000-0000-000000000000}"/>
          </ac:spMkLst>
        </pc:spChg>
      </pc:sldChg>
      <pc:sldChg chg="modSp">
        <pc:chgData name="Tabitha Gatts" userId="S::tabitha.gatts_dnr.mo.gov#ext#@missouriconservation.onmicrosoft.com::3731d72a-8f1f-4145-a107-75701e086ddd" providerId="AD" clId="Web-{E3A93C67-8113-BB3C-C4C9-753ED76227C8}" dt="2021-08-12T20:53:02.588" v="23" actId="20577"/>
        <pc:sldMkLst>
          <pc:docMk/>
          <pc:sldMk cId="0" sldId="295"/>
        </pc:sldMkLst>
        <pc:spChg chg="mod">
          <ac:chgData name="Tabitha Gatts" userId="S::tabitha.gatts_dnr.mo.gov#ext#@missouriconservation.onmicrosoft.com::3731d72a-8f1f-4145-a107-75701e086ddd" providerId="AD" clId="Web-{E3A93C67-8113-BB3C-C4C9-753ED76227C8}" dt="2021-08-12T20:53:02.588" v="23" actId="20577"/>
          <ac:spMkLst>
            <pc:docMk/>
            <pc:sldMk cId="0" sldId="295"/>
            <ac:spMk id="729" creationId="{00000000-0000-0000-0000-000000000000}"/>
          </ac:spMkLst>
        </pc:spChg>
      </pc:sldChg>
      <pc:sldChg chg="modSp">
        <pc:chgData name="Tabitha Gatts" userId="S::tabitha.gatts_dnr.mo.gov#ext#@missouriconservation.onmicrosoft.com::3731d72a-8f1f-4145-a107-75701e086ddd" providerId="AD" clId="Web-{E3A93C67-8113-BB3C-C4C9-753ED76227C8}" dt="2021-08-12T20:52:49.930" v="21" actId="20577"/>
        <pc:sldMkLst>
          <pc:docMk/>
          <pc:sldMk cId="0" sldId="303"/>
        </pc:sldMkLst>
        <pc:spChg chg="mod">
          <ac:chgData name="Tabitha Gatts" userId="S::tabitha.gatts_dnr.mo.gov#ext#@missouriconservation.onmicrosoft.com::3731d72a-8f1f-4145-a107-75701e086ddd" providerId="AD" clId="Web-{E3A93C67-8113-BB3C-C4C9-753ED76227C8}" dt="2021-08-12T20:52:49.930" v="21" actId="20577"/>
          <ac:spMkLst>
            <pc:docMk/>
            <pc:sldMk cId="0" sldId="303"/>
            <ac:spMk id="891" creationId="{00000000-0000-0000-0000-000000000000}"/>
          </ac:spMkLst>
        </pc:spChg>
      </pc:sldChg>
    </pc:docChg>
  </pc:docChgLst>
  <pc:docChgLst>
    <pc:chgData name="April Sevy" userId="c101e135-f241-478c-8437-c1921c9de6f8" providerId="ADAL" clId="{13AF28E5-D7AE-4DEC-9BD2-7E6B89317164}"/>
    <pc:docChg chg="modSld">
      <pc:chgData name="April Sevy" userId="c101e135-f241-478c-8437-c1921c9de6f8" providerId="ADAL" clId="{13AF28E5-D7AE-4DEC-9BD2-7E6B89317164}" dt="2023-02-26T17:25:51.906" v="4" actId="18245"/>
      <pc:docMkLst>
        <pc:docMk/>
      </pc:docMkLst>
      <pc:sldChg chg="addSp delSp modSp">
        <pc:chgData name="April Sevy" userId="c101e135-f241-478c-8437-c1921c9de6f8" providerId="ADAL" clId="{13AF28E5-D7AE-4DEC-9BD2-7E6B89317164}" dt="2023-02-26T17:20:22.115" v="3" actId="21"/>
        <pc:sldMkLst>
          <pc:docMk/>
          <pc:sldMk cId="791273387" sldId="351"/>
        </pc:sldMkLst>
        <pc:picChg chg="add del mod">
          <ac:chgData name="April Sevy" userId="c101e135-f241-478c-8437-c1921c9de6f8" providerId="ADAL" clId="{13AF28E5-D7AE-4DEC-9BD2-7E6B89317164}" dt="2023-02-26T17:20:22.115" v="3" actId="21"/>
          <ac:picMkLst>
            <pc:docMk/>
            <pc:sldMk cId="791273387" sldId="351"/>
            <ac:picMk id="5124" creationId="{00000000-0000-0000-0000-000000000000}"/>
          </ac:picMkLst>
        </pc:picChg>
      </pc:sldChg>
      <pc:sldChg chg="delSp modSp">
        <pc:chgData name="April Sevy" userId="c101e135-f241-478c-8437-c1921c9de6f8" providerId="ADAL" clId="{13AF28E5-D7AE-4DEC-9BD2-7E6B89317164}" dt="2023-02-26T17:25:51.906" v="4" actId="18245"/>
        <pc:sldMkLst>
          <pc:docMk/>
          <pc:sldMk cId="3887279107" sldId="366"/>
        </pc:sldMkLst>
        <pc:spChg chg="mod">
          <ac:chgData name="April Sevy" userId="c101e135-f241-478c-8437-c1921c9de6f8" providerId="ADAL" clId="{13AF28E5-D7AE-4DEC-9BD2-7E6B89317164}" dt="2023-02-26T17:25:51.906" v="4" actId="18245"/>
          <ac:spMkLst>
            <pc:docMk/>
            <pc:sldMk cId="3887279107" sldId="366"/>
            <ac:spMk id="6" creationId="{FBED569F-5880-D45C-50B8-C10CEC6B0DDB}"/>
          </ac:spMkLst>
        </pc:spChg>
        <pc:spChg chg="mod">
          <ac:chgData name="April Sevy" userId="c101e135-f241-478c-8437-c1921c9de6f8" providerId="ADAL" clId="{13AF28E5-D7AE-4DEC-9BD2-7E6B89317164}" dt="2023-02-26T17:25:51.906" v="4" actId="18245"/>
          <ac:spMkLst>
            <pc:docMk/>
            <pc:sldMk cId="3887279107" sldId="366"/>
            <ac:spMk id="7" creationId="{BE7AF58F-5656-1A38-CDC3-A1C7A13418A0}"/>
          </ac:spMkLst>
        </pc:spChg>
        <pc:spChg chg="mod">
          <ac:chgData name="April Sevy" userId="c101e135-f241-478c-8437-c1921c9de6f8" providerId="ADAL" clId="{13AF28E5-D7AE-4DEC-9BD2-7E6B89317164}" dt="2023-02-26T17:25:51.906" v="4" actId="18245"/>
          <ac:spMkLst>
            <pc:docMk/>
            <pc:sldMk cId="3887279107" sldId="366"/>
            <ac:spMk id="8" creationId="{B63755EF-5C07-B7F4-64A5-58DD97857F94}"/>
          </ac:spMkLst>
        </pc:spChg>
        <pc:spChg chg="mod">
          <ac:chgData name="April Sevy" userId="c101e135-f241-478c-8437-c1921c9de6f8" providerId="ADAL" clId="{13AF28E5-D7AE-4DEC-9BD2-7E6B89317164}" dt="2023-02-26T17:25:51.906" v="4" actId="18245"/>
          <ac:spMkLst>
            <pc:docMk/>
            <pc:sldMk cId="3887279107" sldId="366"/>
            <ac:spMk id="9" creationId="{E3F40867-6DB0-4394-5B3B-4CB9C31C0027}"/>
          </ac:spMkLst>
        </pc:spChg>
        <pc:grpChg chg="mod">
          <ac:chgData name="April Sevy" userId="c101e135-f241-478c-8437-c1921c9de6f8" providerId="ADAL" clId="{13AF28E5-D7AE-4DEC-9BD2-7E6B89317164}" dt="2023-02-26T17:25:51.906" v="4" actId="18245"/>
          <ac:grpSpMkLst>
            <pc:docMk/>
            <pc:sldMk cId="3887279107" sldId="366"/>
            <ac:grpSpMk id="5" creationId="{B0E41040-26D3-9672-2E8D-20B64F557285}"/>
          </ac:grpSpMkLst>
        </pc:grpChg>
        <pc:graphicFrameChg chg="del">
          <ac:chgData name="April Sevy" userId="c101e135-f241-478c-8437-c1921c9de6f8" providerId="ADAL" clId="{13AF28E5-D7AE-4DEC-9BD2-7E6B89317164}" dt="2023-02-26T17:25:51.906" v="4" actId="18245"/>
          <ac:graphicFrameMkLst>
            <pc:docMk/>
            <pc:sldMk cId="3887279107" sldId="366"/>
            <ac:graphicFrameMk id="4" creationId="{68ADD75B-09BB-43F1-AAC9-66F84EF8887B}"/>
          </ac:graphicFrameMkLst>
        </pc:graphicFrameChg>
      </pc:sldChg>
    </pc:docChg>
  </pc:docChgLst>
  <pc:docChgLst>
    <pc:chgData name="Tabitha Gatts" userId="S::tabitha.gatts_dnr.mo.gov#ext#@missouriconservation.onmicrosoft.com::3731d72a-8f1f-4145-a107-75701e086ddd" providerId="AD" clId="Web-{02257564-E995-4A3A-7F71-215DE6D035F0}"/>
    <pc:docChg chg="modSld">
      <pc:chgData name="Tabitha Gatts" userId="S::tabitha.gatts_dnr.mo.gov#ext#@missouriconservation.onmicrosoft.com::3731d72a-8f1f-4145-a107-75701e086ddd" providerId="AD" clId="Web-{02257564-E995-4A3A-7F71-215DE6D035F0}" dt="2021-08-05T20:07:39.928" v="97"/>
      <pc:docMkLst>
        <pc:docMk/>
      </pc:docMkLst>
      <pc:sldChg chg="delCm">
        <pc:chgData name="Tabitha Gatts" userId="S::tabitha.gatts_dnr.mo.gov#ext#@missouriconservation.onmicrosoft.com::3731d72a-8f1f-4145-a107-75701e086ddd" providerId="AD" clId="Web-{02257564-E995-4A3A-7F71-215DE6D035F0}" dt="2021-08-05T19:48:03.852" v="0"/>
        <pc:sldMkLst>
          <pc:docMk/>
          <pc:sldMk cId="0" sldId="261"/>
        </pc:sldMkLst>
      </pc:sldChg>
      <pc:sldChg chg="delCm">
        <pc:chgData name="Tabitha Gatts" userId="S::tabitha.gatts_dnr.mo.gov#ext#@missouriconservation.onmicrosoft.com::3731d72a-8f1f-4145-a107-75701e086ddd" providerId="AD" clId="Web-{02257564-E995-4A3A-7F71-215DE6D035F0}" dt="2021-08-05T20:03:38.934" v="81"/>
        <pc:sldMkLst>
          <pc:docMk/>
          <pc:sldMk cId="0" sldId="267"/>
        </pc:sldMkLst>
      </pc:sldChg>
      <pc:sldChg chg="addSp delSp modSp delCm">
        <pc:chgData name="Tabitha Gatts" userId="S::tabitha.gatts_dnr.mo.gov#ext#@missouriconservation.onmicrosoft.com::3731d72a-8f1f-4145-a107-75701e086ddd" providerId="AD" clId="Web-{02257564-E995-4A3A-7F71-215DE6D035F0}" dt="2021-08-05T20:03:15.105" v="80" actId="1076"/>
        <pc:sldMkLst>
          <pc:docMk/>
          <pc:sldMk cId="0" sldId="268"/>
        </pc:sldMkLst>
        <pc:spChg chg="add mod">
          <ac:chgData name="Tabitha Gatts" userId="S::tabitha.gatts_dnr.mo.gov#ext#@missouriconservation.onmicrosoft.com::3731d72a-8f1f-4145-a107-75701e086ddd" providerId="AD" clId="Web-{02257564-E995-4A3A-7F71-215DE6D035F0}" dt="2021-08-05T20:03:15.105" v="80" actId="1076"/>
          <ac:spMkLst>
            <pc:docMk/>
            <pc:sldMk cId="0" sldId="268"/>
            <ac:spMk id="3" creationId="{18E514B9-E26A-4324-B786-1EFD0C745EFA}"/>
          </ac:spMkLst>
        </pc:spChg>
        <pc:spChg chg="mod">
          <ac:chgData name="Tabitha Gatts" userId="S::tabitha.gatts_dnr.mo.gov#ext#@missouriconservation.onmicrosoft.com::3731d72a-8f1f-4145-a107-75701e086ddd" providerId="AD" clId="Web-{02257564-E995-4A3A-7F71-215DE6D035F0}" dt="2021-08-05T20:02:44.495" v="72" actId="1076"/>
          <ac:spMkLst>
            <pc:docMk/>
            <pc:sldMk cId="0" sldId="268"/>
            <ac:spMk id="286" creationId="{00000000-0000-0000-0000-000000000000}"/>
          </ac:spMkLst>
        </pc:spChg>
        <pc:picChg chg="add mod modCrop">
          <ac:chgData name="Tabitha Gatts" userId="S::tabitha.gatts_dnr.mo.gov#ext#@missouriconservation.onmicrosoft.com::3731d72a-8f1f-4145-a107-75701e086ddd" providerId="AD" clId="Web-{02257564-E995-4A3A-7F71-215DE6D035F0}" dt="2021-08-05T20:02:58.808" v="77" actId="1076"/>
          <ac:picMkLst>
            <pc:docMk/>
            <pc:sldMk cId="0" sldId="268"/>
            <ac:picMk id="2" creationId="{8D818F30-351E-4255-A608-B527D478A552}"/>
          </ac:picMkLst>
        </pc:picChg>
        <pc:picChg chg="add mod">
          <ac:chgData name="Tabitha Gatts" userId="S::tabitha.gatts_dnr.mo.gov#ext#@missouriconservation.onmicrosoft.com::3731d72a-8f1f-4145-a107-75701e086ddd" providerId="AD" clId="Web-{02257564-E995-4A3A-7F71-215DE6D035F0}" dt="2021-08-05T20:02:29.900" v="69" actId="1076"/>
          <ac:picMkLst>
            <pc:docMk/>
            <pc:sldMk cId="0" sldId="268"/>
            <ac:picMk id="4" creationId="{D80C56FE-531A-4AD0-9D57-3F3F3E4701F3}"/>
          </ac:picMkLst>
        </pc:picChg>
        <pc:picChg chg="del">
          <ac:chgData name="Tabitha Gatts" userId="S::tabitha.gatts_dnr.mo.gov#ext#@missouriconservation.onmicrosoft.com::3731d72a-8f1f-4145-a107-75701e086ddd" providerId="AD" clId="Web-{02257564-E995-4A3A-7F71-215DE6D035F0}" dt="2021-08-05T19:51:33.313" v="2"/>
          <ac:picMkLst>
            <pc:docMk/>
            <pc:sldMk cId="0" sldId="268"/>
            <ac:picMk id="296" creationId="{00000000-0000-0000-0000-000000000000}"/>
          </ac:picMkLst>
        </pc:picChg>
      </pc:sldChg>
      <pc:sldChg chg="delCm">
        <pc:chgData name="Tabitha Gatts" userId="S::tabitha.gatts_dnr.mo.gov#ext#@missouriconservation.onmicrosoft.com::3731d72a-8f1f-4145-a107-75701e086ddd" providerId="AD" clId="Web-{02257564-E995-4A3A-7F71-215DE6D035F0}" dt="2021-08-05T20:03:46.294" v="82"/>
        <pc:sldMkLst>
          <pc:docMk/>
          <pc:sldMk cId="0" sldId="270"/>
        </pc:sldMkLst>
      </pc:sldChg>
      <pc:sldChg chg="delCm">
        <pc:chgData name="Tabitha Gatts" userId="S::tabitha.gatts_dnr.mo.gov#ext#@missouriconservation.onmicrosoft.com::3731d72a-8f1f-4145-a107-75701e086ddd" providerId="AD" clId="Web-{02257564-E995-4A3A-7F71-215DE6D035F0}" dt="2021-08-05T20:03:59.279" v="83"/>
        <pc:sldMkLst>
          <pc:docMk/>
          <pc:sldMk cId="0" sldId="292"/>
        </pc:sldMkLst>
      </pc:sldChg>
      <pc:sldChg chg="delCm">
        <pc:chgData name="Tabitha Gatts" userId="S::tabitha.gatts_dnr.mo.gov#ext#@missouriconservation.onmicrosoft.com::3731d72a-8f1f-4145-a107-75701e086ddd" providerId="AD" clId="Web-{02257564-E995-4A3A-7F71-215DE6D035F0}" dt="2021-08-05T20:04:12.982" v="85"/>
        <pc:sldMkLst>
          <pc:docMk/>
          <pc:sldMk cId="0" sldId="293"/>
        </pc:sldMkLst>
      </pc:sldChg>
      <pc:sldChg chg="delCm">
        <pc:chgData name="Tabitha Gatts" userId="S::tabitha.gatts_dnr.mo.gov#ext#@missouriconservation.onmicrosoft.com::3731d72a-8f1f-4145-a107-75701e086ddd" providerId="AD" clId="Web-{02257564-E995-4A3A-7F71-215DE6D035F0}" dt="2021-08-05T20:04:18.092" v="86"/>
        <pc:sldMkLst>
          <pc:docMk/>
          <pc:sldMk cId="0" sldId="295"/>
        </pc:sldMkLst>
      </pc:sldChg>
      <pc:sldChg chg="delCm">
        <pc:chgData name="Tabitha Gatts" userId="S::tabitha.gatts_dnr.mo.gov#ext#@missouriconservation.onmicrosoft.com::3731d72a-8f1f-4145-a107-75701e086ddd" providerId="AD" clId="Web-{02257564-E995-4A3A-7F71-215DE6D035F0}" dt="2021-08-05T20:05:59.861" v="88"/>
        <pc:sldMkLst>
          <pc:docMk/>
          <pc:sldMk cId="0" sldId="301"/>
        </pc:sldMkLst>
      </pc:sldChg>
      <pc:sldChg chg="delCm">
        <pc:chgData name="Tabitha Gatts" userId="S::tabitha.gatts_dnr.mo.gov#ext#@missouriconservation.onmicrosoft.com::3731d72a-8f1f-4145-a107-75701e086ddd" providerId="AD" clId="Web-{02257564-E995-4A3A-7F71-215DE6D035F0}" dt="2021-08-05T20:06:49.769" v="89"/>
        <pc:sldMkLst>
          <pc:docMk/>
          <pc:sldMk cId="0" sldId="305"/>
        </pc:sldMkLst>
      </pc:sldChg>
      <pc:sldChg chg="delCm">
        <pc:chgData name="Tabitha Gatts" userId="S::tabitha.gatts_dnr.mo.gov#ext#@missouriconservation.onmicrosoft.com::3731d72a-8f1f-4145-a107-75701e086ddd" providerId="AD" clId="Web-{02257564-E995-4A3A-7F71-215DE6D035F0}" dt="2021-08-05T20:06:57.442" v="90"/>
        <pc:sldMkLst>
          <pc:docMk/>
          <pc:sldMk cId="0" sldId="307"/>
        </pc:sldMkLst>
      </pc:sldChg>
      <pc:sldChg chg="delCm">
        <pc:chgData name="Tabitha Gatts" userId="S::tabitha.gatts_dnr.mo.gov#ext#@missouriconservation.onmicrosoft.com::3731d72a-8f1f-4145-a107-75701e086ddd" providerId="AD" clId="Web-{02257564-E995-4A3A-7F71-215DE6D035F0}" dt="2021-08-05T20:07:09.083" v="91"/>
        <pc:sldMkLst>
          <pc:docMk/>
          <pc:sldMk cId="0" sldId="310"/>
        </pc:sldMkLst>
      </pc:sldChg>
      <pc:sldChg chg="delCm">
        <pc:chgData name="Tabitha Gatts" userId="S::tabitha.gatts_dnr.mo.gov#ext#@missouriconservation.onmicrosoft.com::3731d72a-8f1f-4145-a107-75701e086ddd" providerId="AD" clId="Web-{02257564-E995-4A3A-7F71-215DE6D035F0}" dt="2021-08-05T20:07:14.692" v="92"/>
        <pc:sldMkLst>
          <pc:docMk/>
          <pc:sldMk cId="0" sldId="313"/>
        </pc:sldMkLst>
      </pc:sldChg>
      <pc:sldChg chg="delCm">
        <pc:chgData name="Tabitha Gatts" userId="S::tabitha.gatts_dnr.mo.gov#ext#@missouriconservation.onmicrosoft.com::3731d72a-8f1f-4145-a107-75701e086ddd" providerId="AD" clId="Web-{02257564-E995-4A3A-7F71-215DE6D035F0}" dt="2021-08-05T20:07:19.130" v="93"/>
        <pc:sldMkLst>
          <pc:docMk/>
          <pc:sldMk cId="0" sldId="314"/>
        </pc:sldMkLst>
      </pc:sldChg>
      <pc:sldChg chg="delCm">
        <pc:chgData name="Tabitha Gatts" userId="S::tabitha.gatts_dnr.mo.gov#ext#@missouriconservation.onmicrosoft.com::3731d72a-8f1f-4145-a107-75701e086ddd" providerId="AD" clId="Web-{02257564-E995-4A3A-7F71-215DE6D035F0}" dt="2021-08-05T20:07:34.896" v="96"/>
        <pc:sldMkLst>
          <pc:docMk/>
          <pc:sldMk cId="0" sldId="317"/>
        </pc:sldMkLst>
      </pc:sldChg>
      <pc:sldChg chg="delCm">
        <pc:chgData name="Tabitha Gatts" userId="S::tabitha.gatts_dnr.mo.gov#ext#@missouriconservation.onmicrosoft.com::3731d72a-8f1f-4145-a107-75701e086ddd" providerId="AD" clId="Web-{02257564-E995-4A3A-7F71-215DE6D035F0}" dt="2021-08-05T20:07:27.505" v="94"/>
        <pc:sldMkLst>
          <pc:docMk/>
          <pc:sldMk cId="791273387" sldId="351"/>
        </pc:sldMkLst>
      </pc:sldChg>
      <pc:sldChg chg="delCm">
        <pc:chgData name="Tabitha Gatts" userId="S::tabitha.gatts_dnr.mo.gov#ext#@missouriconservation.onmicrosoft.com::3731d72a-8f1f-4145-a107-75701e086ddd" providerId="AD" clId="Web-{02257564-E995-4A3A-7F71-215DE6D035F0}" dt="2021-08-05T20:07:39.928" v="97"/>
        <pc:sldMkLst>
          <pc:docMk/>
          <pc:sldMk cId="3341917628" sldId="368"/>
        </pc:sldMkLst>
      </pc:sldChg>
      <pc:sldChg chg="delCm">
        <pc:chgData name="Tabitha Gatts" userId="S::tabitha.gatts_dnr.mo.gov#ext#@missouriconservation.onmicrosoft.com::3731d72a-8f1f-4145-a107-75701e086ddd" providerId="AD" clId="Web-{02257564-E995-4A3A-7F71-215DE6D035F0}" dt="2021-08-05T20:05:17.297" v="87"/>
        <pc:sldMkLst>
          <pc:docMk/>
          <pc:sldMk cId="95131622" sldId="376"/>
        </pc:sldMkLst>
      </pc:sldChg>
    </pc:docChg>
  </pc:docChgLst>
  <pc:docChgLst>
    <pc:chgData name="Tabitha Gatts" userId="S::tabitha.gatts_dnr.mo.gov#ext#@missouriconservation.onmicrosoft.com::3731d72a-8f1f-4145-a107-75701e086ddd" providerId="AD" clId="Web-{AD5869AB-65FC-0E28-387A-43585AC2FD0A}"/>
    <pc:docChg chg="modSld">
      <pc:chgData name="Tabitha Gatts" userId="S::tabitha.gatts_dnr.mo.gov#ext#@missouriconservation.onmicrosoft.com::3731d72a-8f1f-4145-a107-75701e086ddd" providerId="AD" clId="Web-{AD5869AB-65FC-0E28-387A-43585AC2FD0A}" dt="2021-07-27T16:55:35.868" v="7" actId="20577"/>
      <pc:docMkLst>
        <pc:docMk/>
      </pc:docMkLst>
      <pc:sldChg chg="modSp addCm">
        <pc:chgData name="Tabitha Gatts" userId="S::tabitha.gatts_dnr.mo.gov#ext#@missouriconservation.onmicrosoft.com::3731d72a-8f1f-4145-a107-75701e086ddd" providerId="AD" clId="Web-{AD5869AB-65FC-0E28-387A-43585AC2FD0A}" dt="2021-07-27T16:55:35.868" v="7" actId="20577"/>
        <pc:sldMkLst>
          <pc:docMk/>
          <pc:sldMk cId="0" sldId="305"/>
        </pc:sldMkLst>
        <pc:spChg chg="mod">
          <ac:chgData name="Tabitha Gatts" userId="S::tabitha.gatts_dnr.mo.gov#ext#@missouriconservation.onmicrosoft.com::3731d72a-8f1f-4145-a107-75701e086ddd" providerId="AD" clId="Web-{AD5869AB-65FC-0E28-387A-43585AC2FD0A}" dt="2021-07-27T16:55:35.868" v="7" actId="20577"/>
          <ac:spMkLst>
            <pc:docMk/>
            <pc:sldMk cId="0" sldId="305"/>
            <ac:spMk id="916" creationId="{00000000-0000-0000-0000-000000000000}"/>
          </ac:spMkLst>
        </pc:spChg>
      </pc:sldChg>
    </pc:docChg>
  </pc:docChgLst>
  <pc:docChgLst>
    <pc:chgData name="Tabitha Gatts" userId="S::tabitha.gatts_dnr.mo.gov#ext#@missouriconservation.onmicrosoft.com::3731d72a-8f1f-4145-a107-75701e086ddd" providerId="AD" clId="Web-{4F7F1748-661C-6974-2FF4-C7BB82B921D1}"/>
    <pc:docChg chg="modSld">
      <pc:chgData name="Tabitha Gatts" userId="S::tabitha.gatts_dnr.mo.gov#ext#@missouriconservation.onmicrosoft.com::3731d72a-8f1f-4145-a107-75701e086ddd" providerId="AD" clId="Web-{4F7F1748-661C-6974-2FF4-C7BB82B921D1}" dt="2022-02-02T20:03:47.251" v="125"/>
      <pc:docMkLst>
        <pc:docMk/>
      </pc:docMkLst>
      <pc:sldChg chg="modNotes">
        <pc:chgData name="Tabitha Gatts" userId="S::tabitha.gatts_dnr.mo.gov#ext#@missouriconservation.onmicrosoft.com::3731d72a-8f1f-4145-a107-75701e086ddd" providerId="AD" clId="Web-{4F7F1748-661C-6974-2FF4-C7BB82B921D1}" dt="2022-02-02T19:29:35.309" v="4"/>
        <pc:sldMkLst>
          <pc:docMk/>
          <pc:sldMk cId="0" sldId="266"/>
        </pc:sldMkLst>
      </pc:sldChg>
      <pc:sldChg chg="modNotes">
        <pc:chgData name="Tabitha Gatts" userId="S::tabitha.gatts_dnr.mo.gov#ext#@missouriconservation.onmicrosoft.com::3731d72a-8f1f-4145-a107-75701e086ddd" providerId="AD" clId="Web-{4F7F1748-661C-6974-2FF4-C7BB82B921D1}" dt="2022-02-02T19:31:12.013" v="27"/>
        <pc:sldMkLst>
          <pc:docMk/>
          <pc:sldMk cId="0" sldId="267"/>
        </pc:sldMkLst>
      </pc:sldChg>
      <pc:sldChg chg="modNotes">
        <pc:chgData name="Tabitha Gatts" userId="S::tabitha.gatts_dnr.mo.gov#ext#@missouriconservation.onmicrosoft.com::3731d72a-8f1f-4145-a107-75701e086ddd" providerId="AD" clId="Web-{4F7F1748-661C-6974-2FF4-C7BB82B921D1}" dt="2022-02-02T19:30:57.232" v="23"/>
        <pc:sldMkLst>
          <pc:docMk/>
          <pc:sldMk cId="0" sldId="268"/>
        </pc:sldMkLst>
      </pc:sldChg>
      <pc:sldChg chg="modNotes">
        <pc:chgData name="Tabitha Gatts" userId="S::tabitha.gatts_dnr.mo.gov#ext#@missouriconservation.onmicrosoft.com::3731d72a-8f1f-4145-a107-75701e086ddd" providerId="AD" clId="Web-{4F7F1748-661C-6974-2FF4-C7BB82B921D1}" dt="2022-02-02T19:32:19.826" v="43"/>
        <pc:sldMkLst>
          <pc:docMk/>
          <pc:sldMk cId="0" sldId="270"/>
        </pc:sldMkLst>
      </pc:sldChg>
      <pc:sldChg chg="modSp">
        <pc:chgData name="Tabitha Gatts" userId="S::tabitha.gatts_dnr.mo.gov#ext#@missouriconservation.onmicrosoft.com::3731d72a-8f1f-4145-a107-75701e086ddd" providerId="AD" clId="Web-{4F7F1748-661C-6974-2FF4-C7BB82B921D1}" dt="2022-02-02T19:39:12.096" v="60" actId="20577"/>
        <pc:sldMkLst>
          <pc:docMk/>
          <pc:sldMk cId="0" sldId="273"/>
        </pc:sldMkLst>
        <pc:spChg chg="mod">
          <ac:chgData name="Tabitha Gatts" userId="S::tabitha.gatts_dnr.mo.gov#ext#@missouriconservation.onmicrosoft.com::3731d72a-8f1f-4145-a107-75701e086ddd" providerId="AD" clId="Web-{4F7F1748-661C-6974-2FF4-C7BB82B921D1}" dt="2022-02-02T19:39:12.096" v="60" actId="20577"/>
          <ac:spMkLst>
            <pc:docMk/>
            <pc:sldMk cId="0" sldId="273"/>
            <ac:spMk id="361" creationId="{00000000-0000-0000-0000-000000000000}"/>
          </ac:spMkLst>
        </pc:spChg>
      </pc:sldChg>
      <pc:sldChg chg="modNotes">
        <pc:chgData name="Tabitha Gatts" userId="S::tabitha.gatts_dnr.mo.gov#ext#@missouriconservation.onmicrosoft.com::3731d72a-8f1f-4145-a107-75701e086ddd" providerId="AD" clId="Web-{4F7F1748-661C-6974-2FF4-C7BB82B921D1}" dt="2022-02-02T19:46:45.975" v="119"/>
        <pc:sldMkLst>
          <pc:docMk/>
          <pc:sldMk cId="0" sldId="274"/>
        </pc:sldMkLst>
      </pc:sldChg>
      <pc:sldChg chg="modNotes">
        <pc:chgData name="Tabitha Gatts" userId="S::tabitha.gatts_dnr.mo.gov#ext#@missouriconservation.onmicrosoft.com::3731d72a-8f1f-4145-a107-75701e086ddd" providerId="AD" clId="Web-{4F7F1748-661C-6974-2FF4-C7BB82B921D1}" dt="2022-02-02T20:03:47.251" v="125"/>
        <pc:sldMkLst>
          <pc:docMk/>
          <pc:sldMk cId="0" sldId="275"/>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 Id="rId5" Type="http://schemas.openxmlformats.org/officeDocument/2006/relationships/image" Target="../media/image50.png"/><Relationship Id="rId4" Type="http://schemas.openxmlformats.org/officeDocument/2006/relationships/image" Target="../media/image49.png"/></Relationships>
</file>

<file path=ppt/diagrams/_rels/data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4" Type="http://schemas.openxmlformats.org/officeDocument/2006/relationships/image" Target="../media/image55.png"/></Relationships>
</file>

<file path=ppt/diagrams/_rels/data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image" Target="../media/image5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 Id="rId5" Type="http://schemas.openxmlformats.org/officeDocument/2006/relationships/image" Target="../media/image50.png"/><Relationship Id="rId4" Type="http://schemas.openxmlformats.org/officeDocument/2006/relationships/image" Target="../media/image4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4" Type="http://schemas.openxmlformats.org/officeDocument/2006/relationships/image" Target="../media/image5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35A498-A161-47C5-B278-2722BA1C3CAA}" type="doc">
      <dgm:prSet loTypeId="urn:microsoft.com/office/officeart/2005/8/layout/vList4" loCatId="list" qsTypeId="urn:microsoft.com/office/officeart/2005/8/quickstyle/simple2" qsCatId="simple" csTypeId="urn:microsoft.com/office/officeart/2005/8/colors/accent2_2" csCatId="accent2" phldr="1"/>
      <dgm:spPr/>
      <dgm:t>
        <a:bodyPr/>
        <a:lstStyle/>
        <a:p>
          <a:endParaRPr lang="en-US"/>
        </a:p>
      </dgm:t>
    </dgm:pt>
    <dgm:pt modelId="{344A5056-0C45-409A-9D5E-F9CB624BD982}">
      <dgm:prSet phldrT="[Text]"/>
      <dgm:spPr>
        <a:xfrm>
          <a:off x="0" y="0"/>
          <a:ext cx="6676726" cy="944562"/>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gm:spPr>
      <dgm:t>
        <a:bodyPr/>
        <a:lstStyle/>
        <a:p>
          <a:r>
            <a:rPr lang="en-US" dirty="0">
              <a:solidFill>
                <a:sysClr val="window" lastClr="FFFFFF"/>
              </a:solidFill>
              <a:latin typeface="Segoe UI Semibold"/>
              <a:ea typeface="+mn-ea"/>
              <a:cs typeface="+mn-cs"/>
            </a:rPr>
            <a:t>Color Comparator</a:t>
          </a:r>
        </a:p>
      </dgm:t>
    </dgm:pt>
    <dgm:pt modelId="{23BED9D3-0C6C-4C66-8BAC-19859FBBA571}" type="parTrans" cxnId="{A61AE612-74ED-4A4E-B33A-5E08C889A6BC}">
      <dgm:prSet/>
      <dgm:spPr/>
      <dgm:t>
        <a:bodyPr/>
        <a:lstStyle/>
        <a:p>
          <a:endParaRPr lang="en-US"/>
        </a:p>
      </dgm:t>
    </dgm:pt>
    <dgm:pt modelId="{2797DC19-336D-4289-B1F3-4E7ACF68E6B5}" type="sibTrans" cxnId="{A61AE612-74ED-4A4E-B33A-5E08C889A6BC}">
      <dgm:prSet/>
      <dgm:spPr/>
      <dgm:t>
        <a:bodyPr/>
        <a:lstStyle/>
        <a:p>
          <a:endParaRPr lang="en-US"/>
        </a:p>
      </dgm:t>
    </dgm:pt>
    <dgm:pt modelId="{0060D1D2-36B4-4584-A744-9EEFE08E1BDD}">
      <dgm:prSet phldrT="[Text]"/>
      <dgm:spPr>
        <a:xfrm>
          <a:off x="0" y="1039018"/>
          <a:ext cx="6676726" cy="944562"/>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gm:spPr>
      <dgm:t>
        <a:bodyPr/>
        <a:lstStyle/>
        <a:p>
          <a:r>
            <a:rPr lang="en-US" dirty="0">
              <a:solidFill>
                <a:sysClr val="window" lastClr="FFFFFF"/>
              </a:solidFill>
              <a:latin typeface="Segoe UI Semibold"/>
              <a:ea typeface="+mn-ea"/>
              <a:cs typeface="+mn-cs"/>
            </a:rPr>
            <a:t>Time-sensitive</a:t>
          </a:r>
        </a:p>
      </dgm:t>
    </dgm:pt>
    <dgm:pt modelId="{7A5F6801-1C00-4986-A7A3-AFBEA8CF486A}" type="parTrans" cxnId="{416DBAC8-6D2D-4767-B8B7-EB499664451C}">
      <dgm:prSet/>
      <dgm:spPr/>
      <dgm:t>
        <a:bodyPr/>
        <a:lstStyle/>
        <a:p>
          <a:endParaRPr lang="en-US"/>
        </a:p>
      </dgm:t>
    </dgm:pt>
    <dgm:pt modelId="{AF9C6D24-2069-42D8-9165-794E626A4782}" type="sibTrans" cxnId="{416DBAC8-6D2D-4767-B8B7-EB499664451C}">
      <dgm:prSet/>
      <dgm:spPr/>
      <dgm:t>
        <a:bodyPr/>
        <a:lstStyle/>
        <a:p>
          <a:endParaRPr lang="en-US"/>
        </a:p>
      </dgm:t>
    </dgm:pt>
    <dgm:pt modelId="{A57704C5-B559-472B-912B-D77148C4857C}">
      <dgm:prSet phldrT="[Text]"/>
      <dgm:spPr>
        <a:xfrm>
          <a:off x="0" y="2078037"/>
          <a:ext cx="6676726" cy="944562"/>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gm:spPr>
      <dgm:t>
        <a:bodyPr/>
        <a:lstStyle/>
        <a:p>
          <a:r>
            <a:rPr lang="en-US" dirty="0">
              <a:solidFill>
                <a:sysClr val="window" lastClr="FFFFFF"/>
              </a:solidFill>
              <a:latin typeface="Segoe UI Semibold"/>
              <a:ea typeface="+mn-ea"/>
              <a:cs typeface="+mn-cs"/>
            </a:rPr>
            <a:t>Normal range</a:t>
          </a:r>
        </a:p>
      </dgm:t>
    </dgm:pt>
    <dgm:pt modelId="{92E5E480-7182-4496-B149-622EA24D7F86}" type="parTrans" cxnId="{D3C69051-BCC6-45F7-9D3D-556C52DCE8AA}">
      <dgm:prSet/>
      <dgm:spPr/>
      <dgm:t>
        <a:bodyPr/>
        <a:lstStyle/>
        <a:p>
          <a:endParaRPr lang="en-US"/>
        </a:p>
      </dgm:t>
    </dgm:pt>
    <dgm:pt modelId="{3ED487D5-FA4F-43F0-BEEB-3B5A4630334A}" type="sibTrans" cxnId="{D3C69051-BCC6-45F7-9D3D-556C52DCE8AA}">
      <dgm:prSet/>
      <dgm:spPr/>
      <dgm:t>
        <a:bodyPr/>
        <a:lstStyle/>
        <a:p>
          <a:endParaRPr lang="en-US"/>
        </a:p>
      </dgm:t>
    </dgm:pt>
    <dgm:pt modelId="{76F979D7-13D8-445F-B395-EFAD27788D6E}">
      <dgm:prSet/>
      <dgm:spPr/>
      <dgm:t>
        <a:bodyPr/>
        <a:lstStyle/>
        <a:p>
          <a:r>
            <a:rPr lang="en-US" dirty="0"/>
            <a:t>Light Sensitive</a:t>
          </a:r>
        </a:p>
      </dgm:t>
    </dgm:pt>
    <dgm:pt modelId="{6BC2734A-7DF8-46A7-BEA9-A5E5D2C9F77C}" type="parTrans" cxnId="{51CF1A00-FBDB-452C-B928-4F1CFBCBE2B7}">
      <dgm:prSet/>
      <dgm:spPr/>
      <dgm:t>
        <a:bodyPr/>
        <a:lstStyle/>
        <a:p>
          <a:endParaRPr lang="en-US"/>
        </a:p>
      </dgm:t>
    </dgm:pt>
    <dgm:pt modelId="{EF3A7BAE-90F9-4E8D-8DE4-C465095C5C68}" type="sibTrans" cxnId="{51CF1A00-FBDB-452C-B928-4F1CFBCBE2B7}">
      <dgm:prSet/>
      <dgm:spPr/>
      <dgm:t>
        <a:bodyPr/>
        <a:lstStyle/>
        <a:p>
          <a:endParaRPr lang="en-US"/>
        </a:p>
      </dgm:t>
    </dgm:pt>
    <dgm:pt modelId="{7C769120-C086-4381-9693-193FF584A191}" type="pres">
      <dgm:prSet presAssocID="{7435A498-A161-47C5-B278-2722BA1C3CAA}" presName="linear" presStyleCnt="0">
        <dgm:presLayoutVars>
          <dgm:dir/>
          <dgm:resizeHandles val="exact"/>
        </dgm:presLayoutVars>
      </dgm:prSet>
      <dgm:spPr/>
    </dgm:pt>
    <dgm:pt modelId="{1208AFCA-6AB6-4BC5-A77B-EF31F7F04708}" type="pres">
      <dgm:prSet presAssocID="{344A5056-0C45-409A-9D5E-F9CB624BD982}" presName="comp" presStyleCnt="0"/>
      <dgm:spPr/>
    </dgm:pt>
    <dgm:pt modelId="{F8A8BF25-AD05-40F3-8460-6EB851C89C71}" type="pres">
      <dgm:prSet presAssocID="{344A5056-0C45-409A-9D5E-F9CB624BD982}" presName="box" presStyleLbl="node1" presStyleIdx="0" presStyleCnt="4" custLinFactNeighborX="-207"/>
      <dgm:spPr/>
    </dgm:pt>
    <dgm:pt modelId="{42B4FB0E-C209-424A-9DE5-2E27916196F2}" type="pres">
      <dgm:prSet presAssocID="{344A5056-0C45-409A-9D5E-F9CB624BD982}" presName="img" presStyleLbl="fgImgPlace1" presStyleIdx="0" presStyleCnt="4"/>
      <dgm:spPr>
        <a:xfrm>
          <a:off x="94456" y="94456"/>
          <a:ext cx="1335345" cy="755649"/>
        </a:xfrm>
        <a:prstGeom prst="roundRect">
          <a:avLst>
            <a:gd name="adj" fmla="val 10000"/>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gm:spPr>
    </dgm:pt>
    <dgm:pt modelId="{88E16D67-94EE-4BF6-A149-6A96F5DD2649}" type="pres">
      <dgm:prSet presAssocID="{344A5056-0C45-409A-9D5E-F9CB624BD982}" presName="text" presStyleLbl="node1" presStyleIdx="0" presStyleCnt="4">
        <dgm:presLayoutVars>
          <dgm:bulletEnabled val="1"/>
        </dgm:presLayoutVars>
      </dgm:prSet>
      <dgm:spPr/>
    </dgm:pt>
    <dgm:pt modelId="{932A026E-3756-4D65-A385-234BC778E49F}" type="pres">
      <dgm:prSet presAssocID="{2797DC19-336D-4289-B1F3-4E7ACF68E6B5}" presName="spacer" presStyleCnt="0"/>
      <dgm:spPr/>
    </dgm:pt>
    <dgm:pt modelId="{09113293-FE9D-4603-9EAE-59BB7275BD86}" type="pres">
      <dgm:prSet presAssocID="{0060D1D2-36B4-4584-A744-9EEFE08E1BDD}" presName="comp" presStyleCnt="0"/>
      <dgm:spPr/>
    </dgm:pt>
    <dgm:pt modelId="{D44E6B2D-312E-4B7B-B41B-D122B2E962CA}" type="pres">
      <dgm:prSet presAssocID="{0060D1D2-36B4-4584-A744-9EEFE08E1BDD}" presName="box" presStyleLbl="node1" presStyleIdx="1" presStyleCnt="4"/>
      <dgm:spPr/>
    </dgm:pt>
    <dgm:pt modelId="{C75F8A48-0599-4EC8-8423-E940FB92FEE3}" type="pres">
      <dgm:prSet presAssocID="{0060D1D2-36B4-4584-A744-9EEFE08E1BDD}" presName="img" presStyleLbl="fgImgPlace1" presStyleIdx="1" presStyleCnt="4"/>
      <dgm:spPr>
        <a:xfrm>
          <a:off x="94456" y="1133474"/>
          <a:ext cx="1335345" cy="75564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gm:spPr>
    </dgm:pt>
    <dgm:pt modelId="{C39FE85F-0FCC-424F-8E74-6F11351D7094}" type="pres">
      <dgm:prSet presAssocID="{0060D1D2-36B4-4584-A744-9EEFE08E1BDD}" presName="text" presStyleLbl="node1" presStyleIdx="1" presStyleCnt="4">
        <dgm:presLayoutVars>
          <dgm:bulletEnabled val="1"/>
        </dgm:presLayoutVars>
      </dgm:prSet>
      <dgm:spPr/>
    </dgm:pt>
    <dgm:pt modelId="{62D296B9-F36F-41A6-BCAE-99533ADD761B}" type="pres">
      <dgm:prSet presAssocID="{AF9C6D24-2069-42D8-9165-794E626A4782}" presName="spacer" presStyleCnt="0"/>
      <dgm:spPr/>
    </dgm:pt>
    <dgm:pt modelId="{DF87101E-13EF-453D-B2C8-2004C47EE9EB}" type="pres">
      <dgm:prSet presAssocID="{A57704C5-B559-472B-912B-D77148C4857C}" presName="comp" presStyleCnt="0"/>
      <dgm:spPr/>
    </dgm:pt>
    <dgm:pt modelId="{704454B7-7877-4A16-88D3-6E1B25A4DF34}" type="pres">
      <dgm:prSet presAssocID="{A57704C5-B559-472B-912B-D77148C4857C}" presName="box" presStyleLbl="node1" presStyleIdx="2" presStyleCnt="4"/>
      <dgm:spPr/>
    </dgm:pt>
    <dgm:pt modelId="{E86CC80E-61CA-447C-A76A-61A89F4A4024}" type="pres">
      <dgm:prSet presAssocID="{A57704C5-B559-472B-912B-D77148C4857C}" presName="img" presStyleLbl="fgImgPlace1" presStyleIdx="2" presStyleCnt="4"/>
      <dgm:spPr>
        <a:xfrm>
          <a:off x="94456" y="2172493"/>
          <a:ext cx="1335345" cy="755649"/>
        </a:xfrm>
      </dgm:spPr>
    </dgm:pt>
    <dgm:pt modelId="{525A1389-CA6E-4400-8BA9-12591C0291F9}" type="pres">
      <dgm:prSet presAssocID="{A57704C5-B559-472B-912B-D77148C4857C}" presName="text" presStyleLbl="node1" presStyleIdx="2" presStyleCnt="4">
        <dgm:presLayoutVars>
          <dgm:bulletEnabled val="1"/>
        </dgm:presLayoutVars>
      </dgm:prSet>
      <dgm:spPr/>
    </dgm:pt>
    <dgm:pt modelId="{E7B9C075-2917-456E-82E4-1103CC4B867F}" type="pres">
      <dgm:prSet presAssocID="{3ED487D5-FA4F-43F0-BEEB-3B5A4630334A}" presName="spacer" presStyleCnt="0"/>
      <dgm:spPr/>
    </dgm:pt>
    <dgm:pt modelId="{CAAB3752-8CD4-4F74-AD75-0FEB34C5C814}" type="pres">
      <dgm:prSet presAssocID="{76F979D7-13D8-445F-B395-EFAD27788D6E}" presName="comp" presStyleCnt="0"/>
      <dgm:spPr/>
    </dgm:pt>
    <dgm:pt modelId="{EB033531-BB7B-40F8-8F97-5B84A2A63649}" type="pres">
      <dgm:prSet presAssocID="{76F979D7-13D8-445F-B395-EFAD27788D6E}" presName="box" presStyleLbl="node1" presStyleIdx="3" presStyleCnt="4"/>
      <dgm:spPr/>
    </dgm:pt>
    <dgm:pt modelId="{C427CD75-3210-476E-BF68-E6C84DE119C7}" type="pres">
      <dgm:prSet presAssocID="{76F979D7-13D8-445F-B395-EFAD27788D6E}" presName="img" presStyleLbl="fgImgPlace1" presStyleIdx="3"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dgm:spPr>
    </dgm:pt>
    <dgm:pt modelId="{E1512C7B-F7B8-49C7-BB9A-4338CA9525D1}" type="pres">
      <dgm:prSet presAssocID="{76F979D7-13D8-445F-B395-EFAD27788D6E}" presName="text" presStyleLbl="node1" presStyleIdx="3" presStyleCnt="4">
        <dgm:presLayoutVars>
          <dgm:bulletEnabled val="1"/>
        </dgm:presLayoutVars>
      </dgm:prSet>
      <dgm:spPr/>
    </dgm:pt>
  </dgm:ptLst>
  <dgm:cxnLst>
    <dgm:cxn modelId="{51CF1A00-FBDB-452C-B928-4F1CFBCBE2B7}" srcId="{7435A498-A161-47C5-B278-2722BA1C3CAA}" destId="{76F979D7-13D8-445F-B395-EFAD27788D6E}" srcOrd="3" destOrd="0" parTransId="{6BC2734A-7DF8-46A7-BEA9-A5E5D2C9F77C}" sibTransId="{EF3A7BAE-90F9-4E8D-8DE4-C465095C5C68}"/>
    <dgm:cxn modelId="{2857FA02-E889-4396-8AE5-7910CE3ADF30}" type="presOf" srcId="{0060D1D2-36B4-4584-A744-9EEFE08E1BDD}" destId="{D44E6B2D-312E-4B7B-B41B-D122B2E962CA}" srcOrd="0" destOrd="0" presId="urn:microsoft.com/office/officeart/2005/8/layout/vList4"/>
    <dgm:cxn modelId="{A61AE612-74ED-4A4E-B33A-5E08C889A6BC}" srcId="{7435A498-A161-47C5-B278-2722BA1C3CAA}" destId="{344A5056-0C45-409A-9D5E-F9CB624BD982}" srcOrd="0" destOrd="0" parTransId="{23BED9D3-0C6C-4C66-8BAC-19859FBBA571}" sibTransId="{2797DC19-336D-4289-B1F3-4E7ACF68E6B5}"/>
    <dgm:cxn modelId="{F7105C30-D398-4508-A6FB-389AC18F5BED}" type="presOf" srcId="{344A5056-0C45-409A-9D5E-F9CB624BD982}" destId="{F8A8BF25-AD05-40F3-8460-6EB851C89C71}" srcOrd="0" destOrd="0" presId="urn:microsoft.com/office/officeart/2005/8/layout/vList4"/>
    <dgm:cxn modelId="{A73D7143-7E14-44BB-8686-67CD80CBEA24}" type="presOf" srcId="{344A5056-0C45-409A-9D5E-F9CB624BD982}" destId="{88E16D67-94EE-4BF6-A149-6A96F5DD2649}" srcOrd="1" destOrd="0" presId="urn:microsoft.com/office/officeart/2005/8/layout/vList4"/>
    <dgm:cxn modelId="{DD8FB264-DFCE-4860-9CDE-D49C6507CE50}" type="presOf" srcId="{A57704C5-B559-472B-912B-D77148C4857C}" destId="{704454B7-7877-4A16-88D3-6E1B25A4DF34}" srcOrd="0" destOrd="0" presId="urn:microsoft.com/office/officeart/2005/8/layout/vList4"/>
    <dgm:cxn modelId="{D3C69051-BCC6-45F7-9D3D-556C52DCE8AA}" srcId="{7435A498-A161-47C5-B278-2722BA1C3CAA}" destId="{A57704C5-B559-472B-912B-D77148C4857C}" srcOrd="2" destOrd="0" parTransId="{92E5E480-7182-4496-B149-622EA24D7F86}" sibTransId="{3ED487D5-FA4F-43F0-BEEB-3B5A4630334A}"/>
    <dgm:cxn modelId="{4674CD7A-5C83-4237-B38B-8FAB3440F554}" type="presOf" srcId="{76F979D7-13D8-445F-B395-EFAD27788D6E}" destId="{EB033531-BB7B-40F8-8F97-5B84A2A63649}" srcOrd="0" destOrd="0" presId="urn:microsoft.com/office/officeart/2005/8/layout/vList4"/>
    <dgm:cxn modelId="{F72564B8-CA5E-4ACE-AE68-616781811A12}" type="presOf" srcId="{76F979D7-13D8-445F-B395-EFAD27788D6E}" destId="{E1512C7B-F7B8-49C7-BB9A-4338CA9525D1}" srcOrd="1" destOrd="0" presId="urn:microsoft.com/office/officeart/2005/8/layout/vList4"/>
    <dgm:cxn modelId="{8C719BBF-E5E0-4C3F-A904-95134A4CD1DA}" type="presOf" srcId="{0060D1D2-36B4-4584-A744-9EEFE08E1BDD}" destId="{C39FE85F-0FCC-424F-8E74-6F11351D7094}" srcOrd="1" destOrd="0" presId="urn:microsoft.com/office/officeart/2005/8/layout/vList4"/>
    <dgm:cxn modelId="{416DBAC8-6D2D-4767-B8B7-EB499664451C}" srcId="{7435A498-A161-47C5-B278-2722BA1C3CAA}" destId="{0060D1D2-36B4-4584-A744-9EEFE08E1BDD}" srcOrd="1" destOrd="0" parTransId="{7A5F6801-1C00-4986-A7A3-AFBEA8CF486A}" sibTransId="{AF9C6D24-2069-42D8-9165-794E626A4782}"/>
    <dgm:cxn modelId="{05BE23EB-724F-421F-9402-B4B58C7BCBFB}" type="presOf" srcId="{7435A498-A161-47C5-B278-2722BA1C3CAA}" destId="{7C769120-C086-4381-9693-193FF584A191}" srcOrd="0" destOrd="0" presId="urn:microsoft.com/office/officeart/2005/8/layout/vList4"/>
    <dgm:cxn modelId="{DEECC4FC-9AC5-42C5-A0A9-17C4797349C0}" type="presOf" srcId="{A57704C5-B559-472B-912B-D77148C4857C}" destId="{525A1389-CA6E-4400-8BA9-12591C0291F9}" srcOrd="1" destOrd="0" presId="urn:microsoft.com/office/officeart/2005/8/layout/vList4"/>
    <dgm:cxn modelId="{64D3F9C7-7C29-4EA9-98A6-9C295C40E540}" type="presParOf" srcId="{7C769120-C086-4381-9693-193FF584A191}" destId="{1208AFCA-6AB6-4BC5-A77B-EF31F7F04708}" srcOrd="0" destOrd="0" presId="urn:microsoft.com/office/officeart/2005/8/layout/vList4"/>
    <dgm:cxn modelId="{32B5DF08-58B2-43EE-8BDC-2681B497A596}" type="presParOf" srcId="{1208AFCA-6AB6-4BC5-A77B-EF31F7F04708}" destId="{F8A8BF25-AD05-40F3-8460-6EB851C89C71}" srcOrd="0" destOrd="0" presId="urn:microsoft.com/office/officeart/2005/8/layout/vList4"/>
    <dgm:cxn modelId="{7F1E1743-6BF3-43AD-A1EE-C80B52E2AE70}" type="presParOf" srcId="{1208AFCA-6AB6-4BC5-A77B-EF31F7F04708}" destId="{42B4FB0E-C209-424A-9DE5-2E27916196F2}" srcOrd="1" destOrd="0" presId="urn:microsoft.com/office/officeart/2005/8/layout/vList4"/>
    <dgm:cxn modelId="{7B26E72F-623A-46AB-BA4E-05AE312FB28C}" type="presParOf" srcId="{1208AFCA-6AB6-4BC5-A77B-EF31F7F04708}" destId="{88E16D67-94EE-4BF6-A149-6A96F5DD2649}" srcOrd="2" destOrd="0" presId="urn:microsoft.com/office/officeart/2005/8/layout/vList4"/>
    <dgm:cxn modelId="{79463330-ABCE-46A8-A9EF-C0C64A233C42}" type="presParOf" srcId="{7C769120-C086-4381-9693-193FF584A191}" destId="{932A026E-3756-4D65-A385-234BC778E49F}" srcOrd="1" destOrd="0" presId="urn:microsoft.com/office/officeart/2005/8/layout/vList4"/>
    <dgm:cxn modelId="{813F3969-E7EF-4080-AA3A-A31DB1317615}" type="presParOf" srcId="{7C769120-C086-4381-9693-193FF584A191}" destId="{09113293-FE9D-4603-9EAE-59BB7275BD86}" srcOrd="2" destOrd="0" presId="urn:microsoft.com/office/officeart/2005/8/layout/vList4"/>
    <dgm:cxn modelId="{76CB21CB-F242-450C-8D34-8DBD1B1FA4AA}" type="presParOf" srcId="{09113293-FE9D-4603-9EAE-59BB7275BD86}" destId="{D44E6B2D-312E-4B7B-B41B-D122B2E962CA}" srcOrd="0" destOrd="0" presId="urn:microsoft.com/office/officeart/2005/8/layout/vList4"/>
    <dgm:cxn modelId="{518789ED-BF78-4A8B-AFC5-5DC12DD19228}" type="presParOf" srcId="{09113293-FE9D-4603-9EAE-59BB7275BD86}" destId="{C75F8A48-0599-4EC8-8423-E940FB92FEE3}" srcOrd="1" destOrd="0" presId="urn:microsoft.com/office/officeart/2005/8/layout/vList4"/>
    <dgm:cxn modelId="{BFD30D30-8339-45CD-B3AF-3B8938475F6C}" type="presParOf" srcId="{09113293-FE9D-4603-9EAE-59BB7275BD86}" destId="{C39FE85F-0FCC-424F-8E74-6F11351D7094}" srcOrd="2" destOrd="0" presId="urn:microsoft.com/office/officeart/2005/8/layout/vList4"/>
    <dgm:cxn modelId="{E3463C44-6C15-4D47-87EF-12DC1D536E7A}" type="presParOf" srcId="{7C769120-C086-4381-9693-193FF584A191}" destId="{62D296B9-F36F-41A6-BCAE-99533ADD761B}" srcOrd="3" destOrd="0" presId="urn:microsoft.com/office/officeart/2005/8/layout/vList4"/>
    <dgm:cxn modelId="{CA738839-6626-4344-9346-CD20C4FB323C}" type="presParOf" srcId="{7C769120-C086-4381-9693-193FF584A191}" destId="{DF87101E-13EF-453D-B2C8-2004C47EE9EB}" srcOrd="4" destOrd="0" presId="urn:microsoft.com/office/officeart/2005/8/layout/vList4"/>
    <dgm:cxn modelId="{F5F1113D-38D1-453C-8EBD-8474748E2828}" type="presParOf" srcId="{DF87101E-13EF-453D-B2C8-2004C47EE9EB}" destId="{704454B7-7877-4A16-88D3-6E1B25A4DF34}" srcOrd="0" destOrd="0" presId="urn:microsoft.com/office/officeart/2005/8/layout/vList4"/>
    <dgm:cxn modelId="{D5A9832D-FF39-416C-BBDC-F55947685106}" type="presParOf" srcId="{DF87101E-13EF-453D-B2C8-2004C47EE9EB}" destId="{E86CC80E-61CA-447C-A76A-61A89F4A4024}" srcOrd="1" destOrd="0" presId="urn:microsoft.com/office/officeart/2005/8/layout/vList4"/>
    <dgm:cxn modelId="{A93118C6-A3A4-49EE-8FC0-C4ADABEBB42F}" type="presParOf" srcId="{DF87101E-13EF-453D-B2C8-2004C47EE9EB}" destId="{525A1389-CA6E-4400-8BA9-12591C0291F9}" srcOrd="2" destOrd="0" presId="urn:microsoft.com/office/officeart/2005/8/layout/vList4"/>
    <dgm:cxn modelId="{35DB9B91-36DA-4B15-B0F4-8BC5059017ED}" type="presParOf" srcId="{7C769120-C086-4381-9693-193FF584A191}" destId="{E7B9C075-2917-456E-82E4-1103CC4B867F}" srcOrd="5" destOrd="0" presId="urn:microsoft.com/office/officeart/2005/8/layout/vList4"/>
    <dgm:cxn modelId="{541243C0-429C-405D-9AF2-3C19802A80A1}" type="presParOf" srcId="{7C769120-C086-4381-9693-193FF584A191}" destId="{CAAB3752-8CD4-4F74-AD75-0FEB34C5C814}" srcOrd="6" destOrd="0" presId="urn:microsoft.com/office/officeart/2005/8/layout/vList4"/>
    <dgm:cxn modelId="{67E28351-0CEE-417D-BC9F-965B434A1983}" type="presParOf" srcId="{CAAB3752-8CD4-4F74-AD75-0FEB34C5C814}" destId="{EB033531-BB7B-40F8-8F97-5B84A2A63649}" srcOrd="0" destOrd="0" presId="urn:microsoft.com/office/officeart/2005/8/layout/vList4"/>
    <dgm:cxn modelId="{2F42155B-B218-43FB-980C-898F1BA16669}" type="presParOf" srcId="{CAAB3752-8CD4-4F74-AD75-0FEB34C5C814}" destId="{C427CD75-3210-476E-BF68-E6C84DE119C7}" srcOrd="1" destOrd="0" presId="urn:microsoft.com/office/officeart/2005/8/layout/vList4"/>
    <dgm:cxn modelId="{E0028E7C-05DE-427A-938D-777BF6A89EC7}" type="presParOf" srcId="{CAAB3752-8CD4-4F74-AD75-0FEB34C5C814}" destId="{E1512C7B-F7B8-49C7-BB9A-4338CA9525D1}"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35A498-A161-47C5-B278-2722BA1C3CAA}" type="doc">
      <dgm:prSet loTypeId="urn:microsoft.com/office/officeart/2005/8/layout/vList4" loCatId="list" qsTypeId="urn:microsoft.com/office/officeart/2005/8/quickstyle/simple2" qsCatId="simple" csTypeId="urn:microsoft.com/office/officeart/2005/8/colors/accent2_2" csCatId="accent2" phldr="1"/>
      <dgm:spPr/>
      <dgm:t>
        <a:bodyPr/>
        <a:lstStyle/>
        <a:p>
          <a:endParaRPr lang="en-US"/>
        </a:p>
      </dgm:t>
    </dgm:pt>
    <dgm:pt modelId="{344A5056-0C45-409A-9D5E-F9CB624BD982}">
      <dgm:prSet phldrT="[Text]"/>
      <dgm:spPr/>
      <dgm:t>
        <a:bodyPr/>
        <a:lstStyle/>
        <a:p>
          <a:r>
            <a:rPr lang="en-US"/>
            <a:t>If precipitate is on probe, soak in water</a:t>
          </a:r>
        </a:p>
      </dgm:t>
    </dgm:pt>
    <dgm:pt modelId="{23BED9D3-0C6C-4C66-8BAC-19859FBBA571}" type="parTrans" cxnId="{A61AE612-74ED-4A4E-B33A-5E08C889A6BC}">
      <dgm:prSet/>
      <dgm:spPr/>
      <dgm:t>
        <a:bodyPr/>
        <a:lstStyle/>
        <a:p>
          <a:endParaRPr lang="en-US"/>
        </a:p>
      </dgm:t>
    </dgm:pt>
    <dgm:pt modelId="{2797DC19-336D-4289-B1F3-4E7ACF68E6B5}" type="sibTrans" cxnId="{A61AE612-74ED-4A4E-B33A-5E08C889A6BC}">
      <dgm:prSet/>
      <dgm:spPr/>
      <dgm:t>
        <a:bodyPr/>
        <a:lstStyle/>
        <a:p>
          <a:endParaRPr lang="en-US"/>
        </a:p>
      </dgm:t>
    </dgm:pt>
    <dgm:pt modelId="{0060D1D2-36B4-4584-A744-9EEFE08E1BDD}">
      <dgm:prSet phldrT="[Text]"/>
      <dgm:spPr/>
      <dgm:t>
        <a:bodyPr/>
        <a:lstStyle/>
        <a:p>
          <a:r>
            <a:rPr lang="en-US"/>
            <a:t>Never submerge meter over cap line</a:t>
          </a:r>
        </a:p>
      </dgm:t>
    </dgm:pt>
    <dgm:pt modelId="{7A5F6801-1C00-4986-A7A3-AFBEA8CF486A}" type="parTrans" cxnId="{416DBAC8-6D2D-4767-B8B7-EB499664451C}">
      <dgm:prSet/>
      <dgm:spPr/>
      <dgm:t>
        <a:bodyPr/>
        <a:lstStyle/>
        <a:p>
          <a:endParaRPr lang="en-US"/>
        </a:p>
      </dgm:t>
    </dgm:pt>
    <dgm:pt modelId="{AF9C6D24-2069-42D8-9165-794E626A4782}" type="sibTrans" cxnId="{416DBAC8-6D2D-4767-B8B7-EB499664451C}">
      <dgm:prSet/>
      <dgm:spPr/>
      <dgm:t>
        <a:bodyPr/>
        <a:lstStyle/>
        <a:p>
          <a:endParaRPr lang="en-US"/>
        </a:p>
      </dgm:t>
    </dgm:pt>
    <dgm:pt modelId="{A57704C5-B559-472B-912B-D77148C4857C}">
      <dgm:prSet phldrT="[Text]"/>
      <dgm:spPr/>
      <dgm:t>
        <a:bodyPr/>
        <a:lstStyle/>
        <a:p>
          <a:r>
            <a:rPr lang="en-US"/>
            <a:t>Calibrate within 12 hours of sampling </a:t>
          </a:r>
        </a:p>
      </dgm:t>
    </dgm:pt>
    <dgm:pt modelId="{92E5E480-7182-4496-B149-622EA24D7F86}" type="parTrans" cxnId="{D3C69051-BCC6-45F7-9D3D-556C52DCE8AA}">
      <dgm:prSet/>
      <dgm:spPr/>
      <dgm:t>
        <a:bodyPr/>
        <a:lstStyle/>
        <a:p>
          <a:endParaRPr lang="en-US"/>
        </a:p>
      </dgm:t>
    </dgm:pt>
    <dgm:pt modelId="{3ED487D5-FA4F-43F0-BEEB-3B5A4630334A}" type="sibTrans" cxnId="{D3C69051-BCC6-45F7-9D3D-556C52DCE8AA}">
      <dgm:prSet/>
      <dgm:spPr/>
      <dgm:t>
        <a:bodyPr/>
        <a:lstStyle/>
        <a:p>
          <a:endParaRPr lang="en-US"/>
        </a:p>
      </dgm:t>
    </dgm:pt>
    <dgm:pt modelId="{7C912B00-CFB2-4644-814E-73B1B7D6A753}">
      <dgm:prSet/>
      <dgm:spPr/>
      <dgm:t>
        <a:bodyPr/>
        <a:lstStyle/>
        <a:p>
          <a:r>
            <a:rPr lang="en-US"/>
            <a:t>Let the meter reading stabilize in the stream and record </a:t>
          </a:r>
        </a:p>
      </dgm:t>
    </dgm:pt>
    <dgm:pt modelId="{5E980192-64A9-4089-8751-3A16CC6D79EE}" type="parTrans" cxnId="{6EB8681F-4936-4729-8585-D0EECD8F0B1D}">
      <dgm:prSet/>
      <dgm:spPr/>
      <dgm:t>
        <a:bodyPr/>
        <a:lstStyle/>
        <a:p>
          <a:endParaRPr lang="en-US"/>
        </a:p>
      </dgm:t>
    </dgm:pt>
    <dgm:pt modelId="{FE671F09-5726-4F2D-8C08-4A13233D08DC}" type="sibTrans" cxnId="{6EB8681F-4936-4729-8585-D0EECD8F0B1D}">
      <dgm:prSet/>
      <dgm:spPr/>
      <dgm:t>
        <a:bodyPr/>
        <a:lstStyle/>
        <a:p>
          <a:endParaRPr lang="en-US"/>
        </a:p>
      </dgm:t>
    </dgm:pt>
    <dgm:pt modelId="{9484CE2C-89D6-413D-A199-9BE5883C6D3A}">
      <dgm:prSet/>
      <dgm:spPr/>
      <dgm:t>
        <a:bodyPr/>
        <a:lstStyle/>
        <a:p>
          <a:r>
            <a:rPr lang="en-US"/>
            <a:t>Normal Range </a:t>
          </a:r>
        </a:p>
      </dgm:t>
    </dgm:pt>
    <dgm:pt modelId="{8FB06D69-AEE5-48AE-9641-84E7AC054CB2}" type="parTrans" cxnId="{786C8BED-0F6E-400D-9D42-FCFB2CC92FB8}">
      <dgm:prSet/>
      <dgm:spPr/>
      <dgm:t>
        <a:bodyPr/>
        <a:lstStyle/>
        <a:p>
          <a:endParaRPr lang="en-US"/>
        </a:p>
      </dgm:t>
    </dgm:pt>
    <dgm:pt modelId="{B6DC3588-9626-4C23-AD29-D761F96A7E42}" type="sibTrans" cxnId="{786C8BED-0F6E-400D-9D42-FCFB2CC92FB8}">
      <dgm:prSet/>
      <dgm:spPr/>
      <dgm:t>
        <a:bodyPr/>
        <a:lstStyle/>
        <a:p>
          <a:endParaRPr lang="en-US"/>
        </a:p>
      </dgm:t>
    </dgm:pt>
    <dgm:pt modelId="{7C769120-C086-4381-9693-193FF584A191}" type="pres">
      <dgm:prSet presAssocID="{7435A498-A161-47C5-B278-2722BA1C3CAA}" presName="linear" presStyleCnt="0">
        <dgm:presLayoutVars>
          <dgm:dir/>
          <dgm:resizeHandles val="exact"/>
        </dgm:presLayoutVars>
      </dgm:prSet>
      <dgm:spPr/>
    </dgm:pt>
    <dgm:pt modelId="{1208AFCA-6AB6-4BC5-A77B-EF31F7F04708}" type="pres">
      <dgm:prSet presAssocID="{344A5056-0C45-409A-9D5E-F9CB624BD982}" presName="comp" presStyleCnt="0"/>
      <dgm:spPr/>
    </dgm:pt>
    <dgm:pt modelId="{F8A8BF25-AD05-40F3-8460-6EB851C89C71}" type="pres">
      <dgm:prSet presAssocID="{344A5056-0C45-409A-9D5E-F9CB624BD982}" presName="box" presStyleLbl="node1" presStyleIdx="0" presStyleCnt="5"/>
      <dgm:spPr/>
    </dgm:pt>
    <dgm:pt modelId="{42B4FB0E-C209-424A-9DE5-2E27916196F2}" type="pres">
      <dgm:prSet presAssocID="{344A5056-0C45-409A-9D5E-F9CB624BD982}" presName="img"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dgm:spPr>
    </dgm:pt>
    <dgm:pt modelId="{88E16D67-94EE-4BF6-A149-6A96F5DD2649}" type="pres">
      <dgm:prSet presAssocID="{344A5056-0C45-409A-9D5E-F9CB624BD982}" presName="text" presStyleLbl="node1" presStyleIdx="0" presStyleCnt="5">
        <dgm:presLayoutVars>
          <dgm:bulletEnabled val="1"/>
        </dgm:presLayoutVars>
      </dgm:prSet>
      <dgm:spPr/>
    </dgm:pt>
    <dgm:pt modelId="{932A026E-3756-4D65-A385-234BC778E49F}" type="pres">
      <dgm:prSet presAssocID="{2797DC19-336D-4289-B1F3-4E7ACF68E6B5}" presName="spacer" presStyleCnt="0"/>
      <dgm:spPr/>
    </dgm:pt>
    <dgm:pt modelId="{09113293-FE9D-4603-9EAE-59BB7275BD86}" type="pres">
      <dgm:prSet presAssocID="{0060D1D2-36B4-4584-A744-9EEFE08E1BDD}" presName="comp" presStyleCnt="0"/>
      <dgm:spPr/>
    </dgm:pt>
    <dgm:pt modelId="{D44E6B2D-312E-4B7B-B41B-D122B2E962CA}" type="pres">
      <dgm:prSet presAssocID="{0060D1D2-36B4-4584-A744-9EEFE08E1BDD}" presName="box" presStyleLbl="node1" presStyleIdx="1" presStyleCnt="5"/>
      <dgm:spPr/>
    </dgm:pt>
    <dgm:pt modelId="{C75F8A48-0599-4EC8-8423-E940FB92FEE3}" type="pres">
      <dgm:prSet presAssocID="{0060D1D2-36B4-4584-A744-9EEFE08E1BDD}" presName="img"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C39FE85F-0FCC-424F-8E74-6F11351D7094}" type="pres">
      <dgm:prSet presAssocID="{0060D1D2-36B4-4584-A744-9EEFE08E1BDD}" presName="text" presStyleLbl="node1" presStyleIdx="1" presStyleCnt="5">
        <dgm:presLayoutVars>
          <dgm:bulletEnabled val="1"/>
        </dgm:presLayoutVars>
      </dgm:prSet>
      <dgm:spPr/>
    </dgm:pt>
    <dgm:pt modelId="{62D296B9-F36F-41A6-BCAE-99533ADD761B}" type="pres">
      <dgm:prSet presAssocID="{AF9C6D24-2069-42D8-9165-794E626A4782}" presName="spacer" presStyleCnt="0"/>
      <dgm:spPr/>
    </dgm:pt>
    <dgm:pt modelId="{DF87101E-13EF-453D-B2C8-2004C47EE9EB}" type="pres">
      <dgm:prSet presAssocID="{A57704C5-B559-472B-912B-D77148C4857C}" presName="comp" presStyleCnt="0"/>
      <dgm:spPr/>
    </dgm:pt>
    <dgm:pt modelId="{704454B7-7877-4A16-88D3-6E1B25A4DF34}" type="pres">
      <dgm:prSet presAssocID="{A57704C5-B559-472B-912B-D77148C4857C}" presName="box" presStyleLbl="node1" presStyleIdx="2" presStyleCnt="5"/>
      <dgm:spPr/>
    </dgm:pt>
    <dgm:pt modelId="{E86CC80E-61CA-447C-A76A-61A89F4A4024}" type="pres">
      <dgm:prSet presAssocID="{A57704C5-B559-472B-912B-D77148C4857C}" presName="img"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dgm:spPr>
    </dgm:pt>
    <dgm:pt modelId="{525A1389-CA6E-4400-8BA9-12591C0291F9}" type="pres">
      <dgm:prSet presAssocID="{A57704C5-B559-472B-912B-D77148C4857C}" presName="text" presStyleLbl="node1" presStyleIdx="2" presStyleCnt="5">
        <dgm:presLayoutVars>
          <dgm:bulletEnabled val="1"/>
        </dgm:presLayoutVars>
      </dgm:prSet>
      <dgm:spPr/>
    </dgm:pt>
    <dgm:pt modelId="{D83CA90F-4D81-4440-B65B-EB1FE9DCB106}" type="pres">
      <dgm:prSet presAssocID="{3ED487D5-FA4F-43F0-BEEB-3B5A4630334A}" presName="spacer" presStyleCnt="0"/>
      <dgm:spPr/>
    </dgm:pt>
    <dgm:pt modelId="{0529A687-36C0-462F-B33F-FA789059EBDC}" type="pres">
      <dgm:prSet presAssocID="{7C912B00-CFB2-4644-814E-73B1B7D6A753}" presName="comp" presStyleCnt="0"/>
      <dgm:spPr/>
    </dgm:pt>
    <dgm:pt modelId="{FD290B1C-26BB-461F-8700-8F935F61D17A}" type="pres">
      <dgm:prSet presAssocID="{7C912B00-CFB2-4644-814E-73B1B7D6A753}" presName="box" presStyleLbl="node1" presStyleIdx="3" presStyleCnt="5"/>
      <dgm:spPr/>
    </dgm:pt>
    <dgm:pt modelId="{B3B3400B-1A3B-42AD-817C-FB869F929F68}" type="pres">
      <dgm:prSet presAssocID="{7C912B00-CFB2-4644-814E-73B1B7D6A753}" presName="img" presStyleLbl="fgImgPlace1" presStyleIdx="3" presStyleCnt="5"/>
      <dgm:spPr>
        <a:blipFill rotWithShape="1">
          <a:blip xmlns:r="http://schemas.openxmlformats.org/officeDocument/2006/relationships" r:embed="rId4"/>
          <a:stretch>
            <a:fillRect/>
          </a:stretch>
        </a:blipFill>
      </dgm:spPr>
    </dgm:pt>
    <dgm:pt modelId="{98EF7D17-1DB5-4615-94BA-D38B36D1DCDF}" type="pres">
      <dgm:prSet presAssocID="{7C912B00-CFB2-4644-814E-73B1B7D6A753}" presName="text" presStyleLbl="node1" presStyleIdx="3" presStyleCnt="5">
        <dgm:presLayoutVars>
          <dgm:bulletEnabled val="1"/>
        </dgm:presLayoutVars>
      </dgm:prSet>
      <dgm:spPr/>
    </dgm:pt>
    <dgm:pt modelId="{CCABB9AB-C8F3-4AFC-A699-611DD49943A2}" type="pres">
      <dgm:prSet presAssocID="{FE671F09-5726-4F2D-8C08-4A13233D08DC}" presName="spacer" presStyleCnt="0"/>
      <dgm:spPr/>
    </dgm:pt>
    <dgm:pt modelId="{AFDE88B4-FEBE-4679-839B-8BCC51A58E4C}" type="pres">
      <dgm:prSet presAssocID="{9484CE2C-89D6-413D-A199-9BE5883C6D3A}" presName="comp" presStyleCnt="0"/>
      <dgm:spPr/>
    </dgm:pt>
    <dgm:pt modelId="{0F3F6845-71FC-4072-A398-209A641FC518}" type="pres">
      <dgm:prSet presAssocID="{9484CE2C-89D6-413D-A199-9BE5883C6D3A}" presName="box" presStyleLbl="node1" presStyleIdx="4" presStyleCnt="5" custLinFactNeighborX="-3239" custLinFactNeighborY="6038"/>
      <dgm:spPr/>
    </dgm:pt>
    <dgm:pt modelId="{D4519E0B-C832-46C2-B203-E7A996D38B08}" type="pres">
      <dgm:prSet presAssocID="{9484CE2C-89D6-413D-A199-9BE5883C6D3A}" presName="img" presStyleLbl="fgImgPlace1" presStyleIdx="4" presStyleCnt="5"/>
      <dgm:spPr>
        <a:blipFill rotWithShape="1">
          <a:blip xmlns:r="http://schemas.openxmlformats.org/officeDocument/2006/relationships" r:embed="rId5"/>
          <a:stretch>
            <a:fillRect/>
          </a:stretch>
        </a:blipFill>
      </dgm:spPr>
    </dgm:pt>
    <dgm:pt modelId="{ACE8507F-E4EC-44A0-B70B-B66B163AE64D}" type="pres">
      <dgm:prSet presAssocID="{9484CE2C-89D6-413D-A199-9BE5883C6D3A}" presName="text" presStyleLbl="node1" presStyleIdx="4" presStyleCnt="5">
        <dgm:presLayoutVars>
          <dgm:bulletEnabled val="1"/>
        </dgm:presLayoutVars>
      </dgm:prSet>
      <dgm:spPr/>
    </dgm:pt>
  </dgm:ptLst>
  <dgm:cxnLst>
    <dgm:cxn modelId="{2857FA02-E889-4396-8AE5-7910CE3ADF30}" type="presOf" srcId="{0060D1D2-36B4-4584-A744-9EEFE08E1BDD}" destId="{D44E6B2D-312E-4B7B-B41B-D122B2E962CA}" srcOrd="0" destOrd="0" presId="urn:microsoft.com/office/officeart/2005/8/layout/vList4"/>
    <dgm:cxn modelId="{A61AE612-74ED-4A4E-B33A-5E08C889A6BC}" srcId="{7435A498-A161-47C5-B278-2722BA1C3CAA}" destId="{344A5056-0C45-409A-9D5E-F9CB624BD982}" srcOrd="0" destOrd="0" parTransId="{23BED9D3-0C6C-4C66-8BAC-19859FBBA571}" sibTransId="{2797DC19-336D-4289-B1F3-4E7ACF68E6B5}"/>
    <dgm:cxn modelId="{6EB8681F-4936-4729-8585-D0EECD8F0B1D}" srcId="{7435A498-A161-47C5-B278-2722BA1C3CAA}" destId="{7C912B00-CFB2-4644-814E-73B1B7D6A753}" srcOrd="3" destOrd="0" parTransId="{5E980192-64A9-4089-8751-3A16CC6D79EE}" sibTransId="{FE671F09-5726-4F2D-8C08-4A13233D08DC}"/>
    <dgm:cxn modelId="{F7105C30-D398-4508-A6FB-389AC18F5BED}" type="presOf" srcId="{344A5056-0C45-409A-9D5E-F9CB624BD982}" destId="{F8A8BF25-AD05-40F3-8460-6EB851C89C71}" srcOrd="0" destOrd="0" presId="urn:microsoft.com/office/officeart/2005/8/layout/vList4"/>
    <dgm:cxn modelId="{E4CBB13F-D060-4D9B-BB3B-8A6DFEFC107B}" type="presOf" srcId="{9484CE2C-89D6-413D-A199-9BE5883C6D3A}" destId="{ACE8507F-E4EC-44A0-B70B-B66B163AE64D}" srcOrd="1" destOrd="0" presId="urn:microsoft.com/office/officeart/2005/8/layout/vList4"/>
    <dgm:cxn modelId="{A73D7143-7E14-44BB-8686-67CD80CBEA24}" type="presOf" srcId="{344A5056-0C45-409A-9D5E-F9CB624BD982}" destId="{88E16D67-94EE-4BF6-A149-6A96F5DD2649}" srcOrd="1" destOrd="0" presId="urn:microsoft.com/office/officeart/2005/8/layout/vList4"/>
    <dgm:cxn modelId="{DD8FB264-DFCE-4860-9CDE-D49C6507CE50}" type="presOf" srcId="{A57704C5-B559-472B-912B-D77148C4857C}" destId="{704454B7-7877-4A16-88D3-6E1B25A4DF34}" srcOrd="0" destOrd="0" presId="urn:microsoft.com/office/officeart/2005/8/layout/vList4"/>
    <dgm:cxn modelId="{D3C69051-BCC6-45F7-9D3D-556C52DCE8AA}" srcId="{7435A498-A161-47C5-B278-2722BA1C3CAA}" destId="{A57704C5-B559-472B-912B-D77148C4857C}" srcOrd="2" destOrd="0" parTransId="{92E5E480-7182-4496-B149-622EA24D7F86}" sibTransId="{3ED487D5-FA4F-43F0-BEEB-3B5A4630334A}"/>
    <dgm:cxn modelId="{11FF0452-3FB1-4194-8AD0-00516998C610}" type="presOf" srcId="{7C912B00-CFB2-4644-814E-73B1B7D6A753}" destId="{98EF7D17-1DB5-4615-94BA-D38B36D1DCDF}" srcOrd="1" destOrd="0" presId="urn:microsoft.com/office/officeart/2005/8/layout/vList4"/>
    <dgm:cxn modelId="{9E1BF38D-3FD3-41EC-A29F-D86F089C5D9B}" type="presOf" srcId="{9484CE2C-89D6-413D-A199-9BE5883C6D3A}" destId="{0F3F6845-71FC-4072-A398-209A641FC518}" srcOrd="0" destOrd="0" presId="urn:microsoft.com/office/officeart/2005/8/layout/vList4"/>
    <dgm:cxn modelId="{8C719BBF-E5E0-4C3F-A904-95134A4CD1DA}" type="presOf" srcId="{0060D1D2-36B4-4584-A744-9EEFE08E1BDD}" destId="{C39FE85F-0FCC-424F-8E74-6F11351D7094}" srcOrd="1" destOrd="0" presId="urn:microsoft.com/office/officeart/2005/8/layout/vList4"/>
    <dgm:cxn modelId="{416DBAC8-6D2D-4767-B8B7-EB499664451C}" srcId="{7435A498-A161-47C5-B278-2722BA1C3CAA}" destId="{0060D1D2-36B4-4584-A744-9EEFE08E1BDD}" srcOrd="1" destOrd="0" parTransId="{7A5F6801-1C00-4986-A7A3-AFBEA8CF486A}" sibTransId="{AF9C6D24-2069-42D8-9165-794E626A4782}"/>
    <dgm:cxn modelId="{AFEF3BCD-475C-4223-8E25-C4344B7761AE}" type="presOf" srcId="{7C912B00-CFB2-4644-814E-73B1B7D6A753}" destId="{FD290B1C-26BB-461F-8700-8F935F61D17A}" srcOrd="0" destOrd="0" presId="urn:microsoft.com/office/officeart/2005/8/layout/vList4"/>
    <dgm:cxn modelId="{05BE23EB-724F-421F-9402-B4B58C7BCBFB}" type="presOf" srcId="{7435A498-A161-47C5-B278-2722BA1C3CAA}" destId="{7C769120-C086-4381-9693-193FF584A191}" srcOrd="0" destOrd="0" presId="urn:microsoft.com/office/officeart/2005/8/layout/vList4"/>
    <dgm:cxn modelId="{786C8BED-0F6E-400D-9D42-FCFB2CC92FB8}" srcId="{7435A498-A161-47C5-B278-2722BA1C3CAA}" destId="{9484CE2C-89D6-413D-A199-9BE5883C6D3A}" srcOrd="4" destOrd="0" parTransId="{8FB06D69-AEE5-48AE-9641-84E7AC054CB2}" sibTransId="{B6DC3588-9626-4C23-AD29-D761F96A7E42}"/>
    <dgm:cxn modelId="{DEECC4FC-9AC5-42C5-A0A9-17C4797349C0}" type="presOf" srcId="{A57704C5-B559-472B-912B-D77148C4857C}" destId="{525A1389-CA6E-4400-8BA9-12591C0291F9}" srcOrd="1" destOrd="0" presId="urn:microsoft.com/office/officeart/2005/8/layout/vList4"/>
    <dgm:cxn modelId="{64D3F9C7-7C29-4EA9-98A6-9C295C40E540}" type="presParOf" srcId="{7C769120-C086-4381-9693-193FF584A191}" destId="{1208AFCA-6AB6-4BC5-A77B-EF31F7F04708}" srcOrd="0" destOrd="0" presId="urn:microsoft.com/office/officeart/2005/8/layout/vList4"/>
    <dgm:cxn modelId="{32B5DF08-58B2-43EE-8BDC-2681B497A596}" type="presParOf" srcId="{1208AFCA-6AB6-4BC5-A77B-EF31F7F04708}" destId="{F8A8BF25-AD05-40F3-8460-6EB851C89C71}" srcOrd="0" destOrd="0" presId="urn:microsoft.com/office/officeart/2005/8/layout/vList4"/>
    <dgm:cxn modelId="{7F1E1743-6BF3-43AD-A1EE-C80B52E2AE70}" type="presParOf" srcId="{1208AFCA-6AB6-4BC5-A77B-EF31F7F04708}" destId="{42B4FB0E-C209-424A-9DE5-2E27916196F2}" srcOrd="1" destOrd="0" presId="urn:microsoft.com/office/officeart/2005/8/layout/vList4"/>
    <dgm:cxn modelId="{7B26E72F-623A-46AB-BA4E-05AE312FB28C}" type="presParOf" srcId="{1208AFCA-6AB6-4BC5-A77B-EF31F7F04708}" destId="{88E16D67-94EE-4BF6-A149-6A96F5DD2649}" srcOrd="2" destOrd="0" presId="urn:microsoft.com/office/officeart/2005/8/layout/vList4"/>
    <dgm:cxn modelId="{79463330-ABCE-46A8-A9EF-C0C64A233C42}" type="presParOf" srcId="{7C769120-C086-4381-9693-193FF584A191}" destId="{932A026E-3756-4D65-A385-234BC778E49F}" srcOrd="1" destOrd="0" presId="urn:microsoft.com/office/officeart/2005/8/layout/vList4"/>
    <dgm:cxn modelId="{813F3969-E7EF-4080-AA3A-A31DB1317615}" type="presParOf" srcId="{7C769120-C086-4381-9693-193FF584A191}" destId="{09113293-FE9D-4603-9EAE-59BB7275BD86}" srcOrd="2" destOrd="0" presId="urn:microsoft.com/office/officeart/2005/8/layout/vList4"/>
    <dgm:cxn modelId="{76CB21CB-F242-450C-8D34-8DBD1B1FA4AA}" type="presParOf" srcId="{09113293-FE9D-4603-9EAE-59BB7275BD86}" destId="{D44E6B2D-312E-4B7B-B41B-D122B2E962CA}" srcOrd="0" destOrd="0" presId="urn:microsoft.com/office/officeart/2005/8/layout/vList4"/>
    <dgm:cxn modelId="{518789ED-BF78-4A8B-AFC5-5DC12DD19228}" type="presParOf" srcId="{09113293-FE9D-4603-9EAE-59BB7275BD86}" destId="{C75F8A48-0599-4EC8-8423-E940FB92FEE3}" srcOrd="1" destOrd="0" presId="urn:microsoft.com/office/officeart/2005/8/layout/vList4"/>
    <dgm:cxn modelId="{BFD30D30-8339-45CD-B3AF-3B8938475F6C}" type="presParOf" srcId="{09113293-FE9D-4603-9EAE-59BB7275BD86}" destId="{C39FE85F-0FCC-424F-8E74-6F11351D7094}" srcOrd="2" destOrd="0" presId="urn:microsoft.com/office/officeart/2005/8/layout/vList4"/>
    <dgm:cxn modelId="{E3463C44-6C15-4D47-87EF-12DC1D536E7A}" type="presParOf" srcId="{7C769120-C086-4381-9693-193FF584A191}" destId="{62D296B9-F36F-41A6-BCAE-99533ADD761B}" srcOrd="3" destOrd="0" presId="urn:microsoft.com/office/officeart/2005/8/layout/vList4"/>
    <dgm:cxn modelId="{CA738839-6626-4344-9346-CD20C4FB323C}" type="presParOf" srcId="{7C769120-C086-4381-9693-193FF584A191}" destId="{DF87101E-13EF-453D-B2C8-2004C47EE9EB}" srcOrd="4" destOrd="0" presId="urn:microsoft.com/office/officeart/2005/8/layout/vList4"/>
    <dgm:cxn modelId="{F5F1113D-38D1-453C-8EBD-8474748E2828}" type="presParOf" srcId="{DF87101E-13EF-453D-B2C8-2004C47EE9EB}" destId="{704454B7-7877-4A16-88D3-6E1B25A4DF34}" srcOrd="0" destOrd="0" presId="urn:microsoft.com/office/officeart/2005/8/layout/vList4"/>
    <dgm:cxn modelId="{D5A9832D-FF39-416C-BBDC-F55947685106}" type="presParOf" srcId="{DF87101E-13EF-453D-B2C8-2004C47EE9EB}" destId="{E86CC80E-61CA-447C-A76A-61A89F4A4024}" srcOrd="1" destOrd="0" presId="urn:microsoft.com/office/officeart/2005/8/layout/vList4"/>
    <dgm:cxn modelId="{A93118C6-A3A4-49EE-8FC0-C4ADABEBB42F}" type="presParOf" srcId="{DF87101E-13EF-453D-B2C8-2004C47EE9EB}" destId="{525A1389-CA6E-4400-8BA9-12591C0291F9}" srcOrd="2" destOrd="0" presId="urn:microsoft.com/office/officeart/2005/8/layout/vList4"/>
    <dgm:cxn modelId="{21C8B2D6-A7D7-4A91-BA36-04F6AF651180}" type="presParOf" srcId="{7C769120-C086-4381-9693-193FF584A191}" destId="{D83CA90F-4D81-4440-B65B-EB1FE9DCB106}" srcOrd="5" destOrd="0" presId="urn:microsoft.com/office/officeart/2005/8/layout/vList4"/>
    <dgm:cxn modelId="{F0D544A9-328E-46E3-9A37-55E36F602000}" type="presParOf" srcId="{7C769120-C086-4381-9693-193FF584A191}" destId="{0529A687-36C0-462F-B33F-FA789059EBDC}" srcOrd="6" destOrd="0" presId="urn:microsoft.com/office/officeart/2005/8/layout/vList4"/>
    <dgm:cxn modelId="{16904906-7C38-4646-AD82-B4FD70CAA12B}" type="presParOf" srcId="{0529A687-36C0-462F-B33F-FA789059EBDC}" destId="{FD290B1C-26BB-461F-8700-8F935F61D17A}" srcOrd="0" destOrd="0" presId="urn:microsoft.com/office/officeart/2005/8/layout/vList4"/>
    <dgm:cxn modelId="{70448C8C-105F-4665-BA69-6CCE9C2CAF50}" type="presParOf" srcId="{0529A687-36C0-462F-B33F-FA789059EBDC}" destId="{B3B3400B-1A3B-42AD-817C-FB869F929F68}" srcOrd="1" destOrd="0" presId="urn:microsoft.com/office/officeart/2005/8/layout/vList4"/>
    <dgm:cxn modelId="{1B3B1B34-1CC0-4BA9-A8B3-1342B178B668}" type="presParOf" srcId="{0529A687-36C0-462F-B33F-FA789059EBDC}" destId="{98EF7D17-1DB5-4615-94BA-D38B36D1DCDF}" srcOrd="2" destOrd="0" presId="urn:microsoft.com/office/officeart/2005/8/layout/vList4"/>
    <dgm:cxn modelId="{D6939E83-141D-4CBC-995F-55ED500E8B1F}" type="presParOf" srcId="{7C769120-C086-4381-9693-193FF584A191}" destId="{CCABB9AB-C8F3-4AFC-A699-611DD49943A2}" srcOrd="7" destOrd="0" presId="urn:microsoft.com/office/officeart/2005/8/layout/vList4"/>
    <dgm:cxn modelId="{68862799-044F-4082-ABDF-F422EFFD30A8}" type="presParOf" srcId="{7C769120-C086-4381-9693-193FF584A191}" destId="{AFDE88B4-FEBE-4679-839B-8BCC51A58E4C}" srcOrd="8" destOrd="0" presId="urn:microsoft.com/office/officeart/2005/8/layout/vList4"/>
    <dgm:cxn modelId="{9A647BEC-BF70-4D91-9315-82AEA1C84694}" type="presParOf" srcId="{AFDE88B4-FEBE-4679-839B-8BCC51A58E4C}" destId="{0F3F6845-71FC-4072-A398-209A641FC518}" srcOrd="0" destOrd="0" presId="urn:microsoft.com/office/officeart/2005/8/layout/vList4"/>
    <dgm:cxn modelId="{65723BC6-5AEA-4C02-9EC4-F48C017DB018}" type="presParOf" srcId="{AFDE88B4-FEBE-4679-839B-8BCC51A58E4C}" destId="{D4519E0B-C832-46C2-B203-E7A996D38B08}" srcOrd="1" destOrd="0" presId="urn:microsoft.com/office/officeart/2005/8/layout/vList4"/>
    <dgm:cxn modelId="{020CCBFC-A8FA-436F-B669-82A3AFA66A3D}" type="presParOf" srcId="{AFDE88B4-FEBE-4679-839B-8BCC51A58E4C}" destId="{ACE8507F-E4EC-44A0-B70B-B66B163AE64D}"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35A498-A161-47C5-B278-2722BA1C3CAA}" type="doc">
      <dgm:prSet loTypeId="urn:microsoft.com/office/officeart/2005/8/layout/vList4" loCatId="list" qsTypeId="urn:microsoft.com/office/officeart/2005/8/quickstyle/simple2" qsCatId="simple" csTypeId="urn:microsoft.com/office/officeart/2005/8/colors/accent2_2" csCatId="accent2" phldr="1"/>
      <dgm:spPr/>
      <dgm:t>
        <a:bodyPr/>
        <a:lstStyle/>
        <a:p>
          <a:endParaRPr lang="en-US"/>
        </a:p>
      </dgm:t>
    </dgm:pt>
    <dgm:pt modelId="{344A5056-0C45-409A-9D5E-F9CB624BD982}">
      <dgm:prSet phldrT="[Text]"/>
      <dgm:spPr/>
      <dgm:t>
        <a:bodyPr/>
        <a:lstStyle/>
        <a:p>
          <a:r>
            <a:rPr lang="en-US"/>
            <a:t>If meter does not calibrate, soak in water with one drop of dish soap</a:t>
          </a:r>
        </a:p>
      </dgm:t>
    </dgm:pt>
    <dgm:pt modelId="{23BED9D3-0C6C-4C66-8BAC-19859FBBA571}" type="parTrans" cxnId="{A61AE612-74ED-4A4E-B33A-5E08C889A6BC}">
      <dgm:prSet/>
      <dgm:spPr/>
      <dgm:t>
        <a:bodyPr/>
        <a:lstStyle/>
        <a:p>
          <a:endParaRPr lang="en-US"/>
        </a:p>
      </dgm:t>
    </dgm:pt>
    <dgm:pt modelId="{2797DC19-336D-4289-B1F3-4E7ACF68E6B5}" type="sibTrans" cxnId="{A61AE612-74ED-4A4E-B33A-5E08C889A6BC}">
      <dgm:prSet/>
      <dgm:spPr/>
      <dgm:t>
        <a:bodyPr/>
        <a:lstStyle/>
        <a:p>
          <a:endParaRPr lang="en-US"/>
        </a:p>
      </dgm:t>
    </dgm:pt>
    <dgm:pt modelId="{0060D1D2-36B4-4584-A744-9EEFE08E1BDD}">
      <dgm:prSet phldrT="[Text]"/>
      <dgm:spPr/>
      <dgm:t>
        <a:bodyPr/>
        <a:lstStyle/>
        <a:p>
          <a:r>
            <a:rPr lang="en-US"/>
            <a:t>Calibrate within 12 hours of sampling</a:t>
          </a:r>
        </a:p>
      </dgm:t>
    </dgm:pt>
    <dgm:pt modelId="{7A5F6801-1C00-4986-A7A3-AFBEA8CF486A}" type="parTrans" cxnId="{416DBAC8-6D2D-4767-B8B7-EB499664451C}">
      <dgm:prSet/>
      <dgm:spPr/>
      <dgm:t>
        <a:bodyPr/>
        <a:lstStyle/>
        <a:p>
          <a:endParaRPr lang="en-US"/>
        </a:p>
      </dgm:t>
    </dgm:pt>
    <dgm:pt modelId="{AF9C6D24-2069-42D8-9165-794E626A4782}" type="sibTrans" cxnId="{416DBAC8-6D2D-4767-B8B7-EB499664451C}">
      <dgm:prSet/>
      <dgm:spPr/>
      <dgm:t>
        <a:bodyPr/>
        <a:lstStyle/>
        <a:p>
          <a:endParaRPr lang="en-US"/>
        </a:p>
      </dgm:t>
    </dgm:pt>
    <dgm:pt modelId="{A57704C5-B559-472B-912B-D77148C4857C}">
      <dgm:prSet phldrT="[Text]"/>
      <dgm:spPr/>
      <dgm:t>
        <a:bodyPr/>
        <a:lstStyle/>
        <a:p>
          <a:r>
            <a:rPr lang="en-US"/>
            <a:t>If “_ _ _ _” displays, the sample is over range</a:t>
          </a:r>
        </a:p>
      </dgm:t>
    </dgm:pt>
    <dgm:pt modelId="{92E5E480-7182-4496-B149-622EA24D7F86}" type="parTrans" cxnId="{D3C69051-BCC6-45F7-9D3D-556C52DCE8AA}">
      <dgm:prSet/>
      <dgm:spPr/>
      <dgm:t>
        <a:bodyPr/>
        <a:lstStyle/>
        <a:p>
          <a:endParaRPr lang="en-US"/>
        </a:p>
      </dgm:t>
    </dgm:pt>
    <dgm:pt modelId="{3ED487D5-FA4F-43F0-BEEB-3B5A4630334A}" type="sibTrans" cxnId="{D3C69051-BCC6-45F7-9D3D-556C52DCE8AA}">
      <dgm:prSet/>
      <dgm:spPr/>
      <dgm:t>
        <a:bodyPr/>
        <a:lstStyle/>
        <a:p>
          <a:endParaRPr lang="en-US"/>
        </a:p>
      </dgm:t>
    </dgm:pt>
    <dgm:pt modelId="{1654E5D0-B710-4DA3-B02F-AAA54896C358}">
      <dgm:prSet/>
      <dgm:spPr/>
      <dgm:t>
        <a:bodyPr/>
        <a:lstStyle/>
        <a:p>
          <a:r>
            <a:rPr lang="en-US"/>
            <a:t>Wait until reading stabilizes in the stream and record</a:t>
          </a:r>
        </a:p>
      </dgm:t>
    </dgm:pt>
    <dgm:pt modelId="{0FB66358-411F-4676-900B-DB8B0C65E453}" type="parTrans" cxnId="{554BA6D1-D334-43E3-90E8-86D61828EEE8}">
      <dgm:prSet/>
      <dgm:spPr/>
      <dgm:t>
        <a:bodyPr/>
        <a:lstStyle/>
        <a:p>
          <a:endParaRPr lang="en-US"/>
        </a:p>
      </dgm:t>
    </dgm:pt>
    <dgm:pt modelId="{73DBB533-F775-418D-881D-40B217D3C50F}" type="sibTrans" cxnId="{554BA6D1-D334-43E3-90E8-86D61828EEE8}">
      <dgm:prSet/>
      <dgm:spPr/>
      <dgm:t>
        <a:bodyPr/>
        <a:lstStyle/>
        <a:p>
          <a:endParaRPr lang="en-US"/>
        </a:p>
      </dgm:t>
    </dgm:pt>
    <dgm:pt modelId="{7C769120-C086-4381-9693-193FF584A191}" type="pres">
      <dgm:prSet presAssocID="{7435A498-A161-47C5-B278-2722BA1C3CAA}" presName="linear" presStyleCnt="0">
        <dgm:presLayoutVars>
          <dgm:dir/>
          <dgm:resizeHandles val="exact"/>
        </dgm:presLayoutVars>
      </dgm:prSet>
      <dgm:spPr/>
    </dgm:pt>
    <dgm:pt modelId="{1208AFCA-6AB6-4BC5-A77B-EF31F7F04708}" type="pres">
      <dgm:prSet presAssocID="{344A5056-0C45-409A-9D5E-F9CB624BD982}" presName="comp" presStyleCnt="0"/>
      <dgm:spPr/>
    </dgm:pt>
    <dgm:pt modelId="{F8A8BF25-AD05-40F3-8460-6EB851C89C71}" type="pres">
      <dgm:prSet presAssocID="{344A5056-0C45-409A-9D5E-F9CB624BD982}" presName="box" presStyleLbl="node1" presStyleIdx="0" presStyleCnt="4"/>
      <dgm:spPr/>
    </dgm:pt>
    <dgm:pt modelId="{42B4FB0E-C209-424A-9DE5-2E27916196F2}" type="pres">
      <dgm:prSet presAssocID="{344A5056-0C45-409A-9D5E-F9CB624BD982}"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dgm:spPr>
    </dgm:pt>
    <dgm:pt modelId="{88E16D67-94EE-4BF6-A149-6A96F5DD2649}" type="pres">
      <dgm:prSet presAssocID="{344A5056-0C45-409A-9D5E-F9CB624BD982}" presName="text" presStyleLbl="node1" presStyleIdx="0" presStyleCnt="4">
        <dgm:presLayoutVars>
          <dgm:bulletEnabled val="1"/>
        </dgm:presLayoutVars>
      </dgm:prSet>
      <dgm:spPr/>
    </dgm:pt>
    <dgm:pt modelId="{932A026E-3756-4D65-A385-234BC778E49F}" type="pres">
      <dgm:prSet presAssocID="{2797DC19-336D-4289-B1F3-4E7ACF68E6B5}" presName="spacer" presStyleCnt="0"/>
      <dgm:spPr/>
    </dgm:pt>
    <dgm:pt modelId="{09113293-FE9D-4603-9EAE-59BB7275BD86}" type="pres">
      <dgm:prSet presAssocID="{0060D1D2-36B4-4584-A744-9EEFE08E1BDD}" presName="comp" presStyleCnt="0"/>
      <dgm:spPr/>
    </dgm:pt>
    <dgm:pt modelId="{D44E6B2D-312E-4B7B-B41B-D122B2E962CA}" type="pres">
      <dgm:prSet presAssocID="{0060D1D2-36B4-4584-A744-9EEFE08E1BDD}" presName="box" presStyleLbl="node1" presStyleIdx="1" presStyleCnt="4"/>
      <dgm:spPr/>
    </dgm:pt>
    <dgm:pt modelId="{C75F8A48-0599-4EC8-8423-E940FB92FEE3}" type="pres">
      <dgm:prSet presAssocID="{0060D1D2-36B4-4584-A744-9EEFE08E1BDD}"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6000" b="-16000"/>
          </a:stretch>
        </a:blipFill>
      </dgm:spPr>
    </dgm:pt>
    <dgm:pt modelId="{C39FE85F-0FCC-424F-8E74-6F11351D7094}" type="pres">
      <dgm:prSet presAssocID="{0060D1D2-36B4-4584-A744-9EEFE08E1BDD}" presName="text" presStyleLbl="node1" presStyleIdx="1" presStyleCnt="4">
        <dgm:presLayoutVars>
          <dgm:bulletEnabled val="1"/>
        </dgm:presLayoutVars>
      </dgm:prSet>
      <dgm:spPr/>
    </dgm:pt>
    <dgm:pt modelId="{62D296B9-F36F-41A6-BCAE-99533ADD761B}" type="pres">
      <dgm:prSet presAssocID="{AF9C6D24-2069-42D8-9165-794E626A4782}" presName="spacer" presStyleCnt="0"/>
      <dgm:spPr/>
    </dgm:pt>
    <dgm:pt modelId="{DF87101E-13EF-453D-B2C8-2004C47EE9EB}" type="pres">
      <dgm:prSet presAssocID="{A57704C5-B559-472B-912B-D77148C4857C}" presName="comp" presStyleCnt="0"/>
      <dgm:spPr/>
    </dgm:pt>
    <dgm:pt modelId="{704454B7-7877-4A16-88D3-6E1B25A4DF34}" type="pres">
      <dgm:prSet presAssocID="{A57704C5-B559-472B-912B-D77148C4857C}" presName="box" presStyleLbl="node1" presStyleIdx="2" presStyleCnt="4"/>
      <dgm:spPr/>
    </dgm:pt>
    <dgm:pt modelId="{E86CC80E-61CA-447C-A76A-61A89F4A4024}" type="pres">
      <dgm:prSet presAssocID="{A57704C5-B559-472B-912B-D77148C4857C}"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6000" b="-16000"/>
          </a:stretch>
        </a:blipFill>
      </dgm:spPr>
    </dgm:pt>
    <dgm:pt modelId="{525A1389-CA6E-4400-8BA9-12591C0291F9}" type="pres">
      <dgm:prSet presAssocID="{A57704C5-B559-472B-912B-D77148C4857C}" presName="text" presStyleLbl="node1" presStyleIdx="2" presStyleCnt="4">
        <dgm:presLayoutVars>
          <dgm:bulletEnabled val="1"/>
        </dgm:presLayoutVars>
      </dgm:prSet>
      <dgm:spPr/>
    </dgm:pt>
    <dgm:pt modelId="{E93603A1-EE7B-4DE4-8A46-E8DCE358EA4B}" type="pres">
      <dgm:prSet presAssocID="{3ED487D5-FA4F-43F0-BEEB-3B5A4630334A}" presName="spacer" presStyleCnt="0"/>
      <dgm:spPr/>
    </dgm:pt>
    <dgm:pt modelId="{385B3BFB-4A11-4B99-B327-52518BC122B2}" type="pres">
      <dgm:prSet presAssocID="{1654E5D0-B710-4DA3-B02F-AAA54896C358}" presName="comp" presStyleCnt="0"/>
      <dgm:spPr/>
    </dgm:pt>
    <dgm:pt modelId="{45F5D87B-4EDA-4E77-8B6F-52D223D219AE}" type="pres">
      <dgm:prSet presAssocID="{1654E5D0-B710-4DA3-B02F-AAA54896C358}" presName="box" presStyleLbl="node1" presStyleIdx="3" presStyleCnt="4" custLinFactNeighborY="12738"/>
      <dgm:spPr/>
    </dgm:pt>
    <dgm:pt modelId="{11471CC9-A037-4D91-B7F2-4622E6A970AA}" type="pres">
      <dgm:prSet presAssocID="{1654E5D0-B710-4DA3-B02F-AAA54896C358}" presName="img" presStyleLbl="fgImgPlace1" presStyleIdx="3" presStyleCnt="4"/>
      <dgm:spPr>
        <a:blipFill rotWithShape="1">
          <a:blip xmlns:r="http://schemas.openxmlformats.org/officeDocument/2006/relationships" r:embed="rId4"/>
          <a:stretch>
            <a:fillRect/>
          </a:stretch>
        </a:blipFill>
      </dgm:spPr>
    </dgm:pt>
    <dgm:pt modelId="{13A0D9E0-E999-438E-AE5C-8CC41242AE91}" type="pres">
      <dgm:prSet presAssocID="{1654E5D0-B710-4DA3-B02F-AAA54896C358}" presName="text" presStyleLbl="node1" presStyleIdx="3" presStyleCnt="4">
        <dgm:presLayoutVars>
          <dgm:bulletEnabled val="1"/>
        </dgm:presLayoutVars>
      </dgm:prSet>
      <dgm:spPr/>
    </dgm:pt>
  </dgm:ptLst>
  <dgm:cxnLst>
    <dgm:cxn modelId="{2857FA02-E889-4396-8AE5-7910CE3ADF30}" type="presOf" srcId="{0060D1D2-36B4-4584-A744-9EEFE08E1BDD}" destId="{D44E6B2D-312E-4B7B-B41B-D122B2E962CA}" srcOrd="0" destOrd="0" presId="urn:microsoft.com/office/officeart/2005/8/layout/vList4"/>
    <dgm:cxn modelId="{A61AE612-74ED-4A4E-B33A-5E08C889A6BC}" srcId="{7435A498-A161-47C5-B278-2722BA1C3CAA}" destId="{344A5056-0C45-409A-9D5E-F9CB624BD982}" srcOrd="0" destOrd="0" parTransId="{23BED9D3-0C6C-4C66-8BAC-19859FBBA571}" sibTransId="{2797DC19-336D-4289-B1F3-4E7ACF68E6B5}"/>
    <dgm:cxn modelId="{F7105C30-D398-4508-A6FB-389AC18F5BED}" type="presOf" srcId="{344A5056-0C45-409A-9D5E-F9CB624BD982}" destId="{F8A8BF25-AD05-40F3-8460-6EB851C89C71}" srcOrd="0" destOrd="0" presId="urn:microsoft.com/office/officeart/2005/8/layout/vList4"/>
    <dgm:cxn modelId="{A73D7143-7E14-44BB-8686-67CD80CBEA24}" type="presOf" srcId="{344A5056-0C45-409A-9D5E-F9CB624BD982}" destId="{88E16D67-94EE-4BF6-A149-6A96F5DD2649}" srcOrd="1" destOrd="0" presId="urn:microsoft.com/office/officeart/2005/8/layout/vList4"/>
    <dgm:cxn modelId="{DD8FB264-DFCE-4860-9CDE-D49C6507CE50}" type="presOf" srcId="{A57704C5-B559-472B-912B-D77148C4857C}" destId="{704454B7-7877-4A16-88D3-6E1B25A4DF34}" srcOrd="0" destOrd="0" presId="urn:microsoft.com/office/officeart/2005/8/layout/vList4"/>
    <dgm:cxn modelId="{D3C69051-BCC6-45F7-9D3D-556C52DCE8AA}" srcId="{7435A498-A161-47C5-B278-2722BA1C3CAA}" destId="{A57704C5-B559-472B-912B-D77148C4857C}" srcOrd="2" destOrd="0" parTransId="{92E5E480-7182-4496-B149-622EA24D7F86}" sibTransId="{3ED487D5-FA4F-43F0-BEEB-3B5A4630334A}"/>
    <dgm:cxn modelId="{D57F6977-9A50-48C2-A146-BE271F9E3A4D}" type="presOf" srcId="{1654E5D0-B710-4DA3-B02F-AAA54896C358}" destId="{13A0D9E0-E999-438E-AE5C-8CC41242AE91}" srcOrd="1" destOrd="0" presId="urn:microsoft.com/office/officeart/2005/8/layout/vList4"/>
    <dgm:cxn modelId="{8C719BBF-E5E0-4C3F-A904-95134A4CD1DA}" type="presOf" srcId="{0060D1D2-36B4-4584-A744-9EEFE08E1BDD}" destId="{C39FE85F-0FCC-424F-8E74-6F11351D7094}" srcOrd="1" destOrd="0" presId="urn:microsoft.com/office/officeart/2005/8/layout/vList4"/>
    <dgm:cxn modelId="{1BB7AFC2-C14B-4434-9EF9-469A91A0CC0C}" type="presOf" srcId="{1654E5D0-B710-4DA3-B02F-AAA54896C358}" destId="{45F5D87B-4EDA-4E77-8B6F-52D223D219AE}" srcOrd="0" destOrd="0" presId="urn:microsoft.com/office/officeart/2005/8/layout/vList4"/>
    <dgm:cxn modelId="{416DBAC8-6D2D-4767-B8B7-EB499664451C}" srcId="{7435A498-A161-47C5-B278-2722BA1C3CAA}" destId="{0060D1D2-36B4-4584-A744-9EEFE08E1BDD}" srcOrd="1" destOrd="0" parTransId="{7A5F6801-1C00-4986-A7A3-AFBEA8CF486A}" sibTransId="{AF9C6D24-2069-42D8-9165-794E626A4782}"/>
    <dgm:cxn modelId="{554BA6D1-D334-43E3-90E8-86D61828EEE8}" srcId="{7435A498-A161-47C5-B278-2722BA1C3CAA}" destId="{1654E5D0-B710-4DA3-B02F-AAA54896C358}" srcOrd="3" destOrd="0" parTransId="{0FB66358-411F-4676-900B-DB8B0C65E453}" sibTransId="{73DBB533-F775-418D-881D-40B217D3C50F}"/>
    <dgm:cxn modelId="{05BE23EB-724F-421F-9402-B4B58C7BCBFB}" type="presOf" srcId="{7435A498-A161-47C5-B278-2722BA1C3CAA}" destId="{7C769120-C086-4381-9693-193FF584A191}" srcOrd="0" destOrd="0" presId="urn:microsoft.com/office/officeart/2005/8/layout/vList4"/>
    <dgm:cxn modelId="{DEECC4FC-9AC5-42C5-A0A9-17C4797349C0}" type="presOf" srcId="{A57704C5-B559-472B-912B-D77148C4857C}" destId="{525A1389-CA6E-4400-8BA9-12591C0291F9}" srcOrd="1" destOrd="0" presId="urn:microsoft.com/office/officeart/2005/8/layout/vList4"/>
    <dgm:cxn modelId="{64D3F9C7-7C29-4EA9-98A6-9C295C40E540}" type="presParOf" srcId="{7C769120-C086-4381-9693-193FF584A191}" destId="{1208AFCA-6AB6-4BC5-A77B-EF31F7F04708}" srcOrd="0" destOrd="0" presId="urn:microsoft.com/office/officeart/2005/8/layout/vList4"/>
    <dgm:cxn modelId="{32B5DF08-58B2-43EE-8BDC-2681B497A596}" type="presParOf" srcId="{1208AFCA-6AB6-4BC5-A77B-EF31F7F04708}" destId="{F8A8BF25-AD05-40F3-8460-6EB851C89C71}" srcOrd="0" destOrd="0" presId="urn:microsoft.com/office/officeart/2005/8/layout/vList4"/>
    <dgm:cxn modelId="{7F1E1743-6BF3-43AD-A1EE-C80B52E2AE70}" type="presParOf" srcId="{1208AFCA-6AB6-4BC5-A77B-EF31F7F04708}" destId="{42B4FB0E-C209-424A-9DE5-2E27916196F2}" srcOrd="1" destOrd="0" presId="urn:microsoft.com/office/officeart/2005/8/layout/vList4"/>
    <dgm:cxn modelId="{7B26E72F-623A-46AB-BA4E-05AE312FB28C}" type="presParOf" srcId="{1208AFCA-6AB6-4BC5-A77B-EF31F7F04708}" destId="{88E16D67-94EE-4BF6-A149-6A96F5DD2649}" srcOrd="2" destOrd="0" presId="urn:microsoft.com/office/officeart/2005/8/layout/vList4"/>
    <dgm:cxn modelId="{79463330-ABCE-46A8-A9EF-C0C64A233C42}" type="presParOf" srcId="{7C769120-C086-4381-9693-193FF584A191}" destId="{932A026E-3756-4D65-A385-234BC778E49F}" srcOrd="1" destOrd="0" presId="urn:microsoft.com/office/officeart/2005/8/layout/vList4"/>
    <dgm:cxn modelId="{813F3969-E7EF-4080-AA3A-A31DB1317615}" type="presParOf" srcId="{7C769120-C086-4381-9693-193FF584A191}" destId="{09113293-FE9D-4603-9EAE-59BB7275BD86}" srcOrd="2" destOrd="0" presId="urn:microsoft.com/office/officeart/2005/8/layout/vList4"/>
    <dgm:cxn modelId="{76CB21CB-F242-450C-8D34-8DBD1B1FA4AA}" type="presParOf" srcId="{09113293-FE9D-4603-9EAE-59BB7275BD86}" destId="{D44E6B2D-312E-4B7B-B41B-D122B2E962CA}" srcOrd="0" destOrd="0" presId="urn:microsoft.com/office/officeart/2005/8/layout/vList4"/>
    <dgm:cxn modelId="{518789ED-BF78-4A8B-AFC5-5DC12DD19228}" type="presParOf" srcId="{09113293-FE9D-4603-9EAE-59BB7275BD86}" destId="{C75F8A48-0599-4EC8-8423-E940FB92FEE3}" srcOrd="1" destOrd="0" presId="urn:microsoft.com/office/officeart/2005/8/layout/vList4"/>
    <dgm:cxn modelId="{BFD30D30-8339-45CD-B3AF-3B8938475F6C}" type="presParOf" srcId="{09113293-FE9D-4603-9EAE-59BB7275BD86}" destId="{C39FE85F-0FCC-424F-8E74-6F11351D7094}" srcOrd="2" destOrd="0" presId="urn:microsoft.com/office/officeart/2005/8/layout/vList4"/>
    <dgm:cxn modelId="{E3463C44-6C15-4D47-87EF-12DC1D536E7A}" type="presParOf" srcId="{7C769120-C086-4381-9693-193FF584A191}" destId="{62D296B9-F36F-41A6-BCAE-99533ADD761B}" srcOrd="3" destOrd="0" presId="urn:microsoft.com/office/officeart/2005/8/layout/vList4"/>
    <dgm:cxn modelId="{CA738839-6626-4344-9346-CD20C4FB323C}" type="presParOf" srcId="{7C769120-C086-4381-9693-193FF584A191}" destId="{DF87101E-13EF-453D-B2C8-2004C47EE9EB}" srcOrd="4" destOrd="0" presId="urn:microsoft.com/office/officeart/2005/8/layout/vList4"/>
    <dgm:cxn modelId="{F5F1113D-38D1-453C-8EBD-8474748E2828}" type="presParOf" srcId="{DF87101E-13EF-453D-B2C8-2004C47EE9EB}" destId="{704454B7-7877-4A16-88D3-6E1B25A4DF34}" srcOrd="0" destOrd="0" presId="urn:microsoft.com/office/officeart/2005/8/layout/vList4"/>
    <dgm:cxn modelId="{D5A9832D-FF39-416C-BBDC-F55947685106}" type="presParOf" srcId="{DF87101E-13EF-453D-B2C8-2004C47EE9EB}" destId="{E86CC80E-61CA-447C-A76A-61A89F4A4024}" srcOrd="1" destOrd="0" presId="urn:microsoft.com/office/officeart/2005/8/layout/vList4"/>
    <dgm:cxn modelId="{A93118C6-A3A4-49EE-8FC0-C4ADABEBB42F}" type="presParOf" srcId="{DF87101E-13EF-453D-B2C8-2004C47EE9EB}" destId="{525A1389-CA6E-4400-8BA9-12591C0291F9}" srcOrd="2" destOrd="0" presId="urn:microsoft.com/office/officeart/2005/8/layout/vList4"/>
    <dgm:cxn modelId="{BF060A3F-9B4B-4418-8413-02CF69B58765}" type="presParOf" srcId="{7C769120-C086-4381-9693-193FF584A191}" destId="{E93603A1-EE7B-4DE4-8A46-E8DCE358EA4B}" srcOrd="5" destOrd="0" presId="urn:microsoft.com/office/officeart/2005/8/layout/vList4"/>
    <dgm:cxn modelId="{3726E05C-E90F-4FC3-902C-82BD3CDAC2B2}" type="presParOf" srcId="{7C769120-C086-4381-9693-193FF584A191}" destId="{385B3BFB-4A11-4B99-B327-52518BC122B2}" srcOrd="6" destOrd="0" presId="urn:microsoft.com/office/officeart/2005/8/layout/vList4"/>
    <dgm:cxn modelId="{4631827A-A3D8-4E8B-B4F6-C332DF7F3C28}" type="presParOf" srcId="{385B3BFB-4A11-4B99-B327-52518BC122B2}" destId="{45F5D87B-4EDA-4E77-8B6F-52D223D219AE}" srcOrd="0" destOrd="0" presId="urn:microsoft.com/office/officeart/2005/8/layout/vList4"/>
    <dgm:cxn modelId="{7E4563D7-E82F-4779-A74E-FB5C1E8C9BB3}" type="presParOf" srcId="{385B3BFB-4A11-4B99-B327-52518BC122B2}" destId="{11471CC9-A037-4D91-B7F2-4622E6A970AA}" srcOrd="1" destOrd="0" presId="urn:microsoft.com/office/officeart/2005/8/layout/vList4"/>
    <dgm:cxn modelId="{F6991AF2-E6B8-4148-B0F3-E75B65193648}" type="presParOf" srcId="{385B3BFB-4A11-4B99-B327-52518BC122B2}" destId="{13A0D9E0-E999-438E-AE5C-8CC41242AE91}"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35A498-A161-47C5-B278-2722BA1C3CAA}" type="doc">
      <dgm:prSet loTypeId="urn:microsoft.com/office/officeart/2005/8/layout/vList4" loCatId="list" qsTypeId="urn:microsoft.com/office/officeart/2005/8/quickstyle/simple2" qsCatId="simple" csTypeId="urn:microsoft.com/office/officeart/2005/8/colors/accent2_2" csCatId="accent2" phldr="1"/>
      <dgm:spPr/>
      <dgm:t>
        <a:bodyPr/>
        <a:lstStyle/>
        <a:p>
          <a:endParaRPr lang="en-US"/>
        </a:p>
      </dgm:t>
    </dgm:pt>
    <dgm:pt modelId="{A57704C5-B559-472B-912B-D77148C4857C}">
      <dgm:prSet phldrT="[Text]"/>
      <dgm:spPr/>
      <dgm:t>
        <a:bodyPr/>
        <a:lstStyle/>
        <a:p>
          <a:pPr rtl="0"/>
          <a:r>
            <a:rPr lang="en-US" dirty="0">
              <a:latin typeface="Segoe UI"/>
            </a:rPr>
            <a:t>Unused</a:t>
          </a:r>
          <a:r>
            <a:rPr lang="en-US" dirty="0"/>
            <a:t> DO packets </a:t>
          </a:r>
          <a:r>
            <a:rPr lang="en-US" dirty="0">
              <a:latin typeface="Segoe UI"/>
            </a:rPr>
            <a:t>can go in trash</a:t>
          </a:r>
          <a:r>
            <a:rPr lang="en-US" dirty="0"/>
            <a:t>. Other waste can be collected and poured down the drain</a:t>
          </a:r>
        </a:p>
      </dgm:t>
    </dgm:pt>
    <dgm:pt modelId="{92E5E480-7182-4496-B149-622EA24D7F86}" type="parTrans" cxnId="{D3C69051-BCC6-45F7-9D3D-556C52DCE8AA}">
      <dgm:prSet/>
      <dgm:spPr/>
      <dgm:t>
        <a:bodyPr/>
        <a:lstStyle/>
        <a:p>
          <a:endParaRPr lang="en-US"/>
        </a:p>
      </dgm:t>
    </dgm:pt>
    <dgm:pt modelId="{3ED487D5-FA4F-43F0-BEEB-3B5A4630334A}" type="sibTrans" cxnId="{D3C69051-BCC6-45F7-9D3D-556C52DCE8AA}">
      <dgm:prSet/>
      <dgm:spPr/>
      <dgm:t>
        <a:bodyPr/>
        <a:lstStyle/>
        <a:p>
          <a:endParaRPr lang="en-US"/>
        </a:p>
      </dgm:t>
    </dgm:pt>
    <dgm:pt modelId="{3B14313C-AA30-4A90-9A21-64BBD42E16D5}">
      <dgm:prSet/>
      <dgm:spPr/>
      <dgm:t>
        <a:bodyPr/>
        <a:lstStyle/>
        <a:p>
          <a:r>
            <a:rPr lang="en-US"/>
            <a:t>Final reaction is a titration indicated by a color change.  </a:t>
          </a:r>
        </a:p>
      </dgm:t>
    </dgm:pt>
    <dgm:pt modelId="{6E18945D-2D80-4F5E-8550-D7DB0BB29BAA}" type="parTrans" cxnId="{324898B8-A81F-4AFF-B157-FB5BC359D79A}">
      <dgm:prSet/>
      <dgm:spPr/>
      <dgm:t>
        <a:bodyPr/>
        <a:lstStyle/>
        <a:p>
          <a:endParaRPr lang="en-US"/>
        </a:p>
      </dgm:t>
    </dgm:pt>
    <dgm:pt modelId="{3687B69A-8861-4AD8-90D6-6D7C56EC1663}" type="sibTrans" cxnId="{324898B8-A81F-4AFF-B157-FB5BC359D79A}">
      <dgm:prSet/>
      <dgm:spPr/>
      <dgm:t>
        <a:bodyPr/>
        <a:lstStyle/>
        <a:p>
          <a:endParaRPr lang="en-US"/>
        </a:p>
      </dgm:t>
    </dgm:pt>
    <dgm:pt modelId="{FADE8A34-68F9-4888-AAF4-41CF63D50F14}">
      <dgm:prSet/>
      <dgm:spPr/>
      <dgm:t>
        <a:bodyPr/>
        <a:lstStyle/>
        <a:p>
          <a:r>
            <a:rPr lang="en-US"/>
            <a:t>Normal Range for DO </a:t>
          </a:r>
        </a:p>
      </dgm:t>
    </dgm:pt>
    <dgm:pt modelId="{1CE9F340-2227-4D1F-8232-2FB93C3DD64D}" type="parTrans" cxnId="{85F96FEB-58AF-460D-A492-390BDDC6A711}">
      <dgm:prSet/>
      <dgm:spPr/>
      <dgm:t>
        <a:bodyPr/>
        <a:lstStyle/>
        <a:p>
          <a:endParaRPr lang="en-US"/>
        </a:p>
      </dgm:t>
    </dgm:pt>
    <dgm:pt modelId="{92132729-133D-4C52-AB80-48079C71D7BE}" type="sibTrans" cxnId="{85F96FEB-58AF-460D-A492-390BDDC6A711}">
      <dgm:prSet/>
      <dgm:spPr/>
      <dgm:t>
        <a:bodyPr/>
        <a:lstStyle/>
        <a:p>
          <a:endParaRPr lang="en-US"/>
        </a:p>
      </dgm:t>
    </dgm:pt>
    <dgm:pt modelId="{7C769120-C086-4381-9693-193FF584A191}" type="pres">
      <dgm:prSet presAssocID="{7435A498-A161-47C5-B278-2722BA1C3CAA}" presName="linear" presStyleCnt="0">
        <dgm:presLayoutVars>
          <dgm:dir/>
          <dgm:resizeHandles val="exact"/>
        </dgm:presLayoutVars>
      </dgm:prSet>
      <dgm:spPr/>
    </dgm:pt>
    <dgm:pt modelId="{679AAFC8-C4A0-447A-9860-C88D6C90E723}" type="pres">
      <dgm:prSet presAssocID="{3B14313C-AA30-4A90-9A21-64BBD42E16D5}" presName="comp" presStyleCnt="0"/>
      <dgm:spPr/>
    </dgm:pt>
    <dgm:pt modelId="{6D841425-3B15-4693-A98C-B18999500C19}" type="pres">
      <dgm:prSet presAssocID="{3B14313C-AA30-4A90-9A21-64BBD42E16D5}" presName="box" presStyleLbl="node1" presStyleIdx="0" presStyleCnt="3"/>
      <dgm:spPr/>
    </dgm:pt>
    <dgm:pt modelId="{FD9E0405-06D6-48A8-BA42-69BFCF0174FE}" type="pres">
      <dgm:prSet presAssocID="{3B14313C-AA30-4A90-9A21-64BBD42E16D5}" presName="img" presStyleLbl="fgImgPlace1" presStyleIdx="0" presStyleCnt="3"/>
      <dgm:spPr>
        <a:blipFill rotWithShape="1">
          <a:blip xmlns:r="http://schemas.openxmlformats.org/officeDocument/2006/relationships" r:embed="rId1"/>
          <a:stretch>
            <a:fillRect/>
          </a:stretch>
        </a:blipFill>
      </dgm:spPr>
    </dgm:pt>
    <dgm:pt modelId="{73BF41ED-F1B4-4F40-8436-542A6A680BB8}" type="pres">
      <dgm:prSet presAssocID="{3B14313C-AA30-4A90-9A21-64BBD42E16D5}" presName="text" presStyleLbl="node1" presStyleIdx="0" presStyleCnt="3">
        <dgm:presLayoutVars>
          <dgm:bulletEnabled val="1"/>
        </dgm:presLayoutVars>
      </dgm:prSet>
      <dgm:spPr/>
    </dgm:pt>
    <dgm:pt modelId="{76E7EB4C-FE0A-493A-A059-43156FF5E9DE}" type="pres">
      <dgm:prSet presAssocID="{3687B69A-8861-4AD8-90D6-6D7C56EC1663}" presName="spacer" presStyleCnt="0"/>
      <dgm:spPr/>
    </dgm:pt>
    <dgm:pt modelId="{DF87101E-13EF-453D-B2C8-2004C47EE9EB}" type="pres">
      <dgm:prSet presAssocID="{A57704C5-B559-472B-912B-D77148C4857C}" presName="comp" presStyleCnt="0"/>
      <dgm:spPr/>
    </dgm:pt>
    <dgm:pt modelId="{704454B7-7877-4A16-88D3-6E1B25A4DF34}" type="pres">
      <dgm:prSet presAssocID="{A57704C5-B559-472B-912B-D77148C4857C}" presName="box" presStyleLbl="node1" presStyleIdx="1" presStyleCnt="3"/>
      <dgm:spPr/>
    </dgm:pt>
    <dgm:pt modelId="{E86CC80E-61CA-447C-A76A-61A89F4A4024}" type="pres">
      <dgm:prSet presAssocID="{A57704C5-B559-472B-912B-D77148C4857C}"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525A1389-CA6E-4400-8BA9-12591C0291F9}" type="pres">
      <dgm:prSet presAssocID="{A57704C5-B559-472B-912B-D77148C4857C}" presName="text" presStyleLbl="node1" presStyleIdx="1" presStyleCnt="3">
        <dgm:presLayoutVars>
          <dgm:bulletEnabled val="1"/>
        </dgm:presLayoutVars>
      </dgm:prSet>
      <dgm:spPr/>
    </dgm:pt>
    <dgm:pt modelId="{DBB516DE-5797-457D-B562-6F101EE96199}" type="pres">
      <dgm:prSet presAssocID="{3ED487D5-FA4F-43F0-BEEB-3B5A4630334A}" presName="spacer" presStyleCnt="0"/>
      <dgm:spPr/>
    </dgm:pt>
    <dgm:pt modelId="{140CE57F-6A66-4F36-85CD-5E986D7C32A7}" type="pres">
      <dgm:prSet presAssocID="{FADE8A34-68F9-4888-AAF4-41CF63D50F14}" presName="comp" presStyleCnt="0"/>
      <dgm:spPr/>
    </dgm:pt>
    <dgm:pt modelId="{8CBB3733-7BD2-4C2F-AB1D-B53C43495E1F}" type="pres">
      <dgm:prSet presAssocID="{FADE8A34-68F9-4888-AAF4-41CF63D50F14}" presName="box" presStyleLbl="node1" presStyleIdx="2" presStyleCnt="3"/>
      <dgm:spPr/>
    </dgm:pt>
    <dgm:pt modelId="{EFF9D29D-20BA-4FB0-B32C-38FF70B74C33}" type="pres">
      <dgm:prSet presAssocID="{FADE8A34-68F9-4888-AAF4-41CF63D50F14}" presName="img" presStyleLbl="fgImgPlace1" presStyleIdx="2" presStyleCnt="3"/>
      <dgm:spPr>
        <a:blipFill rotWithShape="1">
          <a:blip xmlns:r="http://schemas.openxmlformats.org/officeDocument/2006/relationships" r:embed="rId3"/>
          <a:stretch>
            <a:fillRect/>
          </a:stretch>
        </a:blipFill>
      </dgm:spPr>
    </dgm:pt>
    <dgm:pt modelId="{B597AA75-9176-4E60-A494-101206BF5CA5}" type="pres">
      <dgm:prSet presAssocID="{FADE8A34-68F9-4888-AAF4-41CF63D50F14}" presName="text" presStyleLbl="node1" presStyleIdx="2" presStyleCnt="3">
        <dgm:presLayoutVars>
          <dgm:bulletEnabled val="1"/>
        </dgm:presLayoutVars>
      </dgm:prSet>
      <dgm:spPr/>
    </dgm:pt>
  </dgm:ptLst>
  <dgm:cxnLst>
    <dgm:cxn modelId="{DDF14203-07ED-4C28-B524-6FCC07278A89}" type="presOf" srcId="{FADE8A34-68F9-4888-AAF4-41CF63D50F14}" destId="{B597AA75-9176-4E60-A494-101206BF5CA5}" srcOrd="1" destOrd="0" presId="urn:microsoft.com/office/officeart/2005/8/layout/vList4"/>
    <dgm:cxn modelId="{AB18392B-6190-4C9B-8A42-5CAE2E5F21D9}" type="presOf" srcId="{3B14313C-AA30-4A90-9A21-64BBD42E16D5}" destId="{73BF41ED-F1B4-4F40-8436-542A6A680BB8}" srcOrd="1" destOrd="0" presId="urn:microsoft.com/office/officeart/2005/8/layout/vList4"/>
    <dgm:cxn modelId="{DD8FB264-DFCE-4860-9CDE-D49C6507CE50}" type="presOf" srcId="{A57704C5-B559-472B-912B-D77148C4857C}" destId="{704454B7-7877-4A16-88D3-6E1B25A4DF34}" srcOrd="0" destOrd="0" presId="urn:microsoft.com/office/officeart/2005/8/layout/vList4"/>
    <dgm:cxn modelId="{D3C69051-BCC6-45F7-9D3D-556C52DCE8AA}" srcId="{7435A498-A161-47C5-B278-2722BA1C3CAA}" destId="{A57704C5-B559-472B-912B-D77148C4857C}" srcOrd="1" destOrd="0" parTransId="{92E5E480-7182-4496-B149-622EA24D7F86}" sibTransId="{3ED487D5-FA4F-43F0-BEEB-3B5A4630334A}"/>
    <dgm:cxn modelId="{324898B8-A81F-4AFF-B157-FB5BC359D79A}" srcId="{7435A498-A161-47C5-B278-2722BA1C3CAA}" destId="{3B14313C-AA30-4A90-9A21-64BBD42E16D5}" srcOrd="0" destOrd="0" parTransId="{6E18945D-2D80-4F5E-8550-D7DB0BB29BAA}" sibTransId="{3687B69A-8861-4AD8-90D6-6D7C56EC1663}"/>
    <dgm:cxn modelId="{2A7FEBD4-8C45-4E5C-A5BD-2B2A9E3FDB0C}" type="presOf" srcId="{FADE8A34-68F9-4888-AAF4-41CF63D50F14}" destId="{8CBB3733-7BD2-4C2F-AB1D-B53C43495E1F}" srcOrd="0" destOrd="0" presId="urn:microsoft.com/office/officeart/2005/8/layout/vList4"/>
    <dgm:cxn modelId="{05BE23EB-724F-421F-9402-B4B58C7BCBFB}" type="presOf" srcId="{7435A498-A161-47C5-B278-2722BA1C3CAA}" destId="{7C769120-C086-4381-9693-193FF584A191}" srcOrd="0" destOrd="0" presId="urn:microsoft.com/office/officeart/2005/8/layout/vList4"/>
    <dgm:cxn modelId="{85F96FEB-58AF-460D-A492-390BDDC6A711}" srcId="{7435A498-A161-47C5-B278-2722BA1C3CAA}" destId="{FADE8A34-68F9-4888-AAF4-41CF63D50F14}" srcOrd="2" destOrd="0" parTransId="{1CE9F340-2227-4D1F-8232-2FB93C3DD64D}" sibTransId="{92132729-133D-4C52-AB80-48079C71D7BE}"/>
    <dgm:cxn modelId="{18A1A0FB-795E-401E-BAEF-24A43908C980}" type="presOf" srcId="{3B14313C-AA30-4A90-9A21-64BBD42E16D5}" destId="{6D841425-3B15-4693-A98C-B18999500C19}" srcOrd="0" destOrd="0" presId="urn:microsoft.com/office/officeart/2005/8/layout/vList4"/>
    <dgm:cxn modelId="{DEECC4FC-9AC5-42C5-A0A9-17C4797349C0}" type="presOf" srcId="{A57704C5-B559-472B-912B-D77148C4857C}" destId="{525A1389-CA6E-4400-8BA9-12591C0291F9}" srcOrd="1" destOrd="0" presId="urn:microsoft.com/office/officeart/2005/8/layout/vList4"/>
    <dgm:cxn modelId="{F5ACED9A-9C23-4004-A655-539A0502363A}" type="presParOf" srcId="{7C769120-C086-4381-9693-193FF584A191}" destId="{679AAFC8-C4A0-447A-9860-C88D6C90E723}" srcOrd="0" destOrd="0" presId="urn:microsoft.com/office/officeart/2005/8/layout/vList4"/>
    <dgm:cxn modelId="{D64D5D6D-E8D2-4510-9C4D-194B18F10A86}" type="presParOf" srcId="{679AAFC8-C4A0-447A-9860-C88D6C90E723}" destId="{6D841425-3B15-4693-A98C-B18999500C19}" srcOrd="0" destOrd="0" presId="urn:microsoft.com/office/officeart/2005/8/layout/vList4"/>
    <dgm:cxn modelId="{3957EEE4-C638-4B50-B2CF-479DDF298571}" type="presParOf" srcId="{679AAFC8-C4A0-447A-9860-C88D6C90E723}" destId="{FD9E0405-06D6-48A8-BA42-69BFCF0174FE}" srcOrd="1" destOrd="0" presId="urn:microsoft.com/office/officeart/2005/8/layout/vList4"/>
    <dgm:cxn modelId="{949C2A13-14D0-4E69-9381-E0B9CCD96C87}" type="presParOf" srcId="{679AAFC8-C4A0-447A-9860-C88D6C90E723}" destId="{73BF41ED-F1B4-4F40-8436-542A6A680BB8}" srcOrd="2" destOrd="0" presId="urn:microsoft.com/office/officeart/2005/8/layout/vList4"/>
    <dgm:cxn modelId="{D1DB7EDB-FC12-48F8-87AE-BC080725FA4C}" type="presParOf" srcId="{7C769120-C086-4381-9693-193FF584A191}" destId="{76E7EB4C-FE0A-493A-A059-43156FF5E9DE}" srcOrd="1" destOrd="0" presId="urn:microsoft.com/office/officeart/2005/8/layout/vList4"/>
    <dgm:cxn modelId="{CA738839-6626-4344-9346-CD20C4FB323C}" type="presParOf" srcId="{7C769120-C086-4381-9693-193FF584A191}" destId="{DF87101E-13EF-453D-B2C8-2004C47EE9EB}" srcOrd="2" destOrd="0" presId="urn:microsoft.com/office/officeart/2005/8/layout/vList4"/>
    <dgm:cxn modelId="{F5F1113D-38D1-453C-8EBD-8474748E2828}" type="presParOf" srcId="{DF87101E-13EF-453D-B2C8-2004C47EE9EB}" destId="{704454B7-7877-4A16-88D3-6E1B25A4DF34}" srcOrd="0" destOrd="0" presId="urn:microsoft.com/office/officeart/2005/8/layout/vList4"/>
    <dgm:cxn modelId="{D5A9832D-FF39-416C-BBDC-F55947685106}" type="presParOf" srcId="{DF87101E-13EF-453D-B2C8-2004C47EE9EB}" destId="{E86CC80E-61CA-447C-A76A-61A89F4A4024}" srcOrd="1" destOrd="0" presId="urn:microsoft.com/office/officeart/2005/8/layout/vList4"/>
    <dgm:cxn modelId="{A93118C6-A3A4-49EE-8FC0-C4ADABEBB42F}" type="presParOf" srcId="{DF87101E-13EF-453D-B2C8-2004C47EE9EB}" destId="{525A1389-CA6E-4400-8BA9-12591C0291F9}" srcOrd="2" destOrd="0" presId="urn:microsoft.com/office/officeart/2005/8/layout/vList4"/>
    <dgm:cxn modelId="{61181DD6-AA97-47F3-8EFC-5E2027548770}" type="presParOf" srcId="{7C769120-C086-4381-9693-193FF584A191}" destId="{DBB516DE-5797-457D-B562-6F101EE96199}" srcOrd="3" destOrd="0" presId="urn:microsoft.com/office/officeart/2005/8/layout/vList4"/>
    <dgm:cxn modelId="{BD61FFDE-BE34-4FB0-BF74-E41093A9BAF4}" type="presParOf" srcId="{7C769120-C086-4381-9693-193FF584A191}" destId="{140CE57F-6A66-4F36-85CD-5E986D7C32A7}" srcOrd="4" destOrd="0" presId="urn:microsoft.com/office/officeart/2005/8/layout/vList4"/>
    <dgm:cxn modelId="{8FFE2E0A-E91C-452B-94E2-40F0E31319EC}" type="presParOf" srcId="{140CE57F-6A66-4F36-85CD-5E986D7C32A7}" destId="{8CBB3733-7BD2-4C2F-AB1D-B53C43495E1F}" srcOrd="0" destOrd="0" presId="urn:microsoft.com/office/officeart/2005/8/layout/vList4"/>
    <dgm:cxn modelId="{1EE79736-C51D-4D15-83DA-DCB54F0E1F90}" type="presParOf" srcId="{140CE57F-6A66-4F36-85CD-5E986D7C32A7}" destId="{EFF9D29D-20BA-4FB0-B32C-38FF70B74C33}" srcOrd="1" destOrd="0" presId="urn:microsoft.com/office/officeart/2005/8/layout/vList4"/>
    <dgm:cxn modelId="{B5BFC98A-23C8-4F51-9F6B-B5C8FBAE8360}" type="presParOf" srcId="{140CE57F-6A66-4F36-85CD-5E986D7C32A7}" destId="{B597AA75-9176-4E60-A494-101206BF5CA5}"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8BF25-AD05-40F3-8460-6EB851C89C71}">
      <dsp:nvSpPr>
        <dsp:cNvPr id="0" name=""/>
        <dsp:cNvSpPr/>
      </dsp:nvSpPr>
      <dsp:spPr>
        <a:xfrm>
          <a:off x="0" y="0"/>
          <a:ext cx="7113639" cy="1027319"/>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ysClr val="window" lastClr="FFFFFF"/>
              </a:solidFill>
              <a:latin typeface="Segoe UI Semibold"/>
              <a:ea typeface="+mn-ea"/>
              <a:cs typeface="+mn-cs"/>
            </a:rPr>
            <a:t>Color Comparator</a:t>
          </a:r>
        </a:p>
      </dsp:txBody>
      <dsp:txXfrm>
        <a:off x="1555548" y="30089"/>
        <a:ext cx="5528001" cy="967141"/>
      </dsp:txXfrm>
    </dsp:sp>
    <dsp:sp modelId="{42B4FB0E-C209-424A-9DE5-2E27916196F2}">
      <dsp:nvSpPr>
        <dsp:cNvPr id="0" name=""/>
        <dsp:cNvSpPr/>
      </dsp:nvSpPr>
      <dsp:spPr>
        <a:xfrm>
          <a:off x="102731" y="102731"/>
          <a:ext cx="1422727" cy="821855"/>
        </a:xfrm>
        <a:prstGeom prst="roundRect">
          <a:avLst>
            <a:gd name="adj" fmla="val 10000"/>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dsp:style>
    </dsp:sp>
    <dsp:sp modelId="{D44E6B2D-312E-4B7B-B41B-D122B2E962CA}">
      <dsp:nvSpPr>
        <dsp:cNvPr id="0" name=""/>
        <dsp:cNvSpPr/>
      </dsp:nvSpPr>
      <dsp:spPr>
        <a:xfrm>
          <a:off x="0" y="1130051"/>
          <a:ext cx="7113639" cy="1027319"/>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ysClr val="window" lastClr="FFFFFF"/>
              </a:solidFill>
              <a:latin typeface="Segoe UI Semibold"/>
              <a:ea typeface="+mn-ea"/>
              <a:cs typeface="+mn-cs"/>
            </a:rPr>
            <a:t>Time-sensitive</a:t>
          </a:r>
        </a:p>
      </dsp:txBody>
      <dsp:txXfrm>
        <a:off x="1555548" y="1160140"/>
        <a:ext cx="5528001" cy="967141"/>
      </dsp:txXfrm>
    </dsp:sp>
    <dsp:sp modelId="{C75F8A48-0599-4EC8-8423-E940FB92FEE3}">
      <dsp:nvSpPr>
        <dsp:cNvPr id="0" name=""/>
        <dsp:cNvSpPr/>
      </dsp:nvSpPr>
      <dsp:spPr>
        <a:xfrm>
          <a:off x="102731" y="1232783"/>
          <a:ext cx="1422727" cy="82185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dsp:style>
    </dsp:sp>
    <dsp:sp modelId="{704454B7-7877-4A16-88D3-6E1B25A4DF34}">
      <dsp:nvSpPr>
        <dsp:cNvPr id="0" name=""/>
        <dsp:cNvSpPr/>
      </dsp:nvSpPr>
      <dsp:spPr>
        <a:xfrm>
          <a:off x="0" y="2260103"/>
          <a:ext cx="7113639" cy="1027319"/>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ysClr val="window" lastClr="FFFFFF"/>
              </a:solidFill>
              <a:latin typeface="Segoe UI Semibold"/>
              <a:ea typeface="+mn-ea"/>
              <a:cs typeface="+mn-cs"/>
            </a:rPr>
            <a:t>Normal range</a:t>
          </a:r>
        </a:p>
      </dsp:txBody>
      <dsp:txXfrm>
        <a:off x="1555548" y="2290192"/>
        <a:ext cx="5528001" cy="967141"/>
      </dsp:txXfrm>
    </dsp:sp>
    <dsp:sp modelId="{E86CC80E-61CA-447C-A76A-61A89F4A4024}">
      <dsp:nvSpPr>
        <dsp:cNvPr id="0" name=""/>
        <dsp:cNvSpPr/>
      </dsp:nvSpPr>
      <dsp:spPr>
        <a:xfrm>
          <a:off x="102731" y="2362834"/>
          <a:ext cx="1422727" cy="821855"/>
        </a:xfrm>
        <a:prstGeom prst="roundRect">
          <a:avLst>
            <a:gd name="adj" fmla="val 10000"/>
          </a:avLst>
        </a:prstGeom>
        <a:solidFill>
          <a:schemeClr val="accent2">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EB033531-BB7B-40F8-8F97-5B84A2A63649}">
      <dsp:nvSpPr>
        <dsp:cNvPr id="0" name=""/>
        <dsp:cNvSpPr/>
      </dsp:nvSpPr>
      <dsp:spPr>
        <a:xfrm>
          <a:off x="0" y="3390154"/>
          <a:ext cx="7113639" cy="102731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Light Sensitive</a:t>
          </a:r>
        </a:p>
      </dsp:txBody>
      <dsp:txXfrm>
        <a:off x="1525459" y="3390154"/>
        <a:ext cx="5588179" cy="1027319"/>
      </dsp:txXfrm>
    </dsp:sp>
    <dsp:sp modelId="{C427CD75-3210-476E-BF68-E6C84DE119C7}">
      <dsp:nvSpPr>
        <dsp:cNvPr id="0" name=""/>
        <dsp:cNvSpPr/>
      </dsp:nvSpPr>
      <dsp:spPr>
        <a:xfrm>
          <a:off x="102731" y="3492886"/>
          <a:ext cx="1422727" cy="82185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8BF25-AD05-40F3-8460-6EB851C89C71}">
      <dsp:nvSpPr>
        <dsp:cNvPr id="0" name=""/>
        <dsp:cNvSpPr/>
      </dsp:nvSpPr>
      <dsp:spPr>
        <a:xfrm>
          <a:off x="0" y="0"/>
          <a:ext cx="7058526" cy="79701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If precipitate is on probe, soak in water</a:t>
          </a:r>
        </a:p>
      </dsp:txBody>
      <dsp:txXfrm>
        <a:off x="1491406" y="0"/>
        <a:ext cx="5567119" cy="797016"/>
      </dsp:txXfrm>
    </dsp:sp>
    <dsp:sp modelId="{42B4FB0E-C209-424A-9DE5-2E27916196F2}">
      <dsp:nvSpPr>
        <dsp:cNvPr id="0" name=""/>
        <dsp:cNvSpPr/>
      </dsp:nvSpPr>
      <dsp:spPr>
        <a:xfrm>
          <a:off x="79701" y="79701"/>
          <a:ext cx="1411705" cy="637613"/>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44E6B2D-312E-4B7B-B41B-D122B2E962CA}">
      <dsp:nvSpPr>
        <dsp:cNvPr id="0" name=""/>
        <dsp:cNvSpPr/>
      </dsp:nvSpPr>
      <dsp:spPr>
        <a:xfrm>
          <a:off x="0" y="876717"/>
          <a:ext cx="7058526" cy="79701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Never submerge meter over cap line</a:t>
          </a:r>
        </a:p>
      </dsp:txBody>
      <dsp:txXfrm>
        <a:off x="1491406" y="876717"/>
        <a:ext cx="5567119" cy="797016"/>
      </dsp:txXfrm>
    </dsp:sp>
    <dsp:sp modelId="{C75F8A48-0599-4EC8-8423-E940FB92FEE3}">
      <dsp:nvSpPr>
        <dsp:cNvPr id="0" name=""/>
        <dsp:cNvSpPr/>
      </dsp:nvSpPr>
      <dsp:spPr>
        <a:xfrm>
          <a:off x="79701" y="956419"/>
          <a:ext cx="1411705" cy="637613"/>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04454B7-7877-4A16-88D3-6E1B25A4DF34}">
      <dsp:nvSpPr>
        <dsp:cNvPr id="0" name=""/>
        <dsp:cNvSpPr/>
      </dsp:nvSpPr>
      <dsp:spPr>
        <a:xfrm>
          <a:off x="0" y="1753435"/>
          <a:ext cx="7058526" cy="79701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Calibrate within 12 hours of sampling </a:t>
          </a:r>
        </a:p>
      </dsp:txBody>
      <dsp:txXfrm>
        <a:off x="1491406" y="1753435"/>
        <a:ext cx="5567119" cy="797016"/>
      </dsp:txXfrm>
    </dsp:sp>
    <dsp:sp modelId="{E86CC80E-61CA-447C-A76A-61A89F4A4024}">
      <dsp:nvSpPr>
        <dsp:cNvPr id="0" name=""/>
        <dsp:cNvSpPr/>
      </dsp:nvSpPr>
      <dsp:spPr>
        <a:xfrm>
          <a:off x="79701" y="1833137"/>
          <a:ext cx="1411705" cy="637613"/>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D290B1C-26BB-461F-8700-8F935F61D17A}">
      <dsp:nvSpPr>
        <dsp:cNvPr id="0" name=""/>
        <dsp:cNvSpPr/>
      </dsp:nvSpPr>
      <dsp:spPr>
        <a:xfrm>
          <a:off x="0" y="2630153"/>
          <a:ext cx="7058526" cy="79701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Let the meter reading stabilize in the stream and record </a:t>
          </a:r>
        </a:p>
      </dsp:txBody>
      <dsp:txXfrm>
        <a:off x="1491406" y="2630153"/>
        <a:ext cx="5567119" cy="797016"/>
      </dsp:txXfrm>
    </dsp:sp>
    <dsp:sp modelId="{B3B3400B-1A3B-42AD-817C-FB869F929F68}">
      <dsp:nvSpPr>
        <dsp:cNvPr id="0" name=""/>
        <dsp:cNvSpPr/>
      </dsp:nvSpPr>
      <dsp:spPr>
        <a:xfrm>
          <a:off x="79701" y="2709855"/>
          <a:ext cx="1411705" cy="637613"/>
        </a:xfrm>
        <a:prstGeom prst="roundRect">
          <a:avLst>
            <a:gd name="adj" fmla="val 10000"/>
          </a:avLst>
        </a:prstGeom>
        <a:blipFill rotWithShape="1">
          <a:blip xmlns:r="http://schemas.openxmlformats.org/officeDocument/2006/relationships" r:embed="rId4"/>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F3F6845-71FC-4072-A398-209A641FC518}">
      <dsp:nvSpPr>
        <dsp:cNvPr id="0" name=""/>
        <dsp:cNvSpPr/>
      </dsp:nvSpPr>
      <dsp:spPr>
        <a:xfrm>
          <a:off x="0" y="3509815"/>
          <a:ext cx="7058526" cy="79701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Normal Range </a:t>
          </a:r>
        </a:p>
      </dsp:txBody>
      <dsp:txXfrm>
        <a:off x="1491406" y="3509815"/>
        <a:ext cx="5567119" cy="797016"/>
      </dsp:txXfrm>
    </dsp:sp>
    <dsp:sp modelId="{D4519E0B-C832-46C2-B203-E7A996D38B08}">
      <dsp:nvSpPr>
        <dsp:cNvPr id="0" name=""/>
        <dsp:cNvSpPr/>
      </dsp:nvSpPr>
      <dsp:spPr>
        <a:xfrm>
          <a:off x="79701" y="3586573"/>
          <a:ext cx="1411705" cy="637613"/>
        </a:xfrm>
        <a:prstGeom prst="roundRect">
          <a:avLst>
            <a:gd name="adj" fmla="val 10000"/>
          </a:avLst>
        </a:prstGeom>
        <a:blipFill rotWithShape="1">
          <a:blip xmlns:r="http://schemas.openxmlformats.org/officeDocument/2006/relationships" r:embed="rId5"/>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8BF25-AD05-40F3-8460-6EB851C89C71}">
      <dsp:nvSpPr>
        <dsp:cNvPr id="0" name=""/>
        <dsp:cNvSpPr/>
      </dsp:nvSpPr>
      <dsp:spPr>
        <a:xfrm>
          <a:off x="0" y="0"/>
          <a:ext cx="6676726" cy="9445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If meter does not calibrate, soak in water with one drop of dish soap</a:t>
          </a:r>
        </a:p>
      </dsp:txBody>
      <dsp:txXfrm>
        <a:off x="1429801" y="0"/>
        <a:ext cx="5246924" cy="944562"/>
      </dsp:txXfrm>
    </dsp:sp>
    <dsp:sp modelId="{42B4FB0E-C209-424A-9DE5-2E27916196F2}">
      <dsp:nvSpPr>
        <dsp:cNvPr id="0" name=""/>
        <dsp:cNvSpPr/>
      </dsp:nvSpPr>
      <dsp:spPr>
        <a:xfrm>
          <a:off x="94456" y="94456"/>
          <a:ext cx="1335345" cy="75564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44E6B2D-312E-4B7B-B41B-D122B2E962CA}">
      <dsp:nvSpPr>
        <dsp:cNvPr id="0" name=""/>
        <dsp:cNvSpPr/>
      </dsp:nvSpPr>
      <dsp:spPr>
        <a:xfrm>
          <a:off x="0" y="1039018"/>
          <a:ext cx="6676726" cy="9445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Calibrate within 12 hours of sampling</a:t>
          </a:r>
        </a:p>
      </dsp:txBody>
      <dsp:txXfrm>
        <a:off x="1429801" y="1039018"/>
        <a:ext cx="5246924" cy="944562"/>
      </dsp:txXfrm>
    </dsp:sp>
    <dsp:sp modelId="{C75F8A48-0599-4EC8-8423-E940FB92FEE3}">
      <dsp:nvSpPr>
        <dsp:cNvPr id="0" name=""/>
        <dsp:cNvSpPr/>
      </dsp:nvSpPr>
      <dsp:spPr>
        <a:xfrm>
          <a:off x="94456" y="1133474"/>
          <a:ext cx="1335345" cy="75564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6000" b="-16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04454B7-7877-4A16-88D3-6E1B25A4DF34}">
      <dsp:nvSpPr>
        <dsp:cNvPr id="0" name=""/>
        <dsp:cNvSpPr/>
      </dsp:nvSpPr>
      <dsp:spPr>
        <a:xfrm>
          <a:off x="0" y="2078037"/>
          <a:ext cx="6676726" cy="9445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If “_ _ _ _” displays, the sample is over range</a:t>
          </a:r>
        </a:p>
      </dsp:txBody>
      <dsp:txXfrm>
        <a:off x="1429801" y="2078037"/>
        <a:ext cx="5246924" cy="944562"/>
      </dsp:txXfrm>
    </dsp:sp>
    <dsp:sp modelId="{E86CC80E-61CA-447C-A76A-61A89F4A4024}">
      <dsp:nvSpPr>
        <dsp:cNvPr id="0" name=""/>
        <dsp:cNvSpPr/>
      </dsp:nvSpPr>
      <dsp:spPr>
        <a:xfrm>
          <a:off x="94456" y="2172493"/>
          <a:ext cx="1335345" cy="75564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6000" b="-16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5F5D87B-4EDA-4E77-8B6F-52D223D219AE}">
      <dsp:nvSpPr>
        <dsp:cNvPr id="0" name=""/>
        <dsp:cNvSpPr/>
      </dsp:nvSpPr>
      <dsp:spPr>
        <a:xfrm>
          <a:off x="0" y="3119437"/>
          <a:ext cx="6676726" cy="9445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Wait until reading stabilizes in the stream and record</a:t>
          </a:r>
        </a:p>
      </dsp:txBody>
      <dsp:txXfrm>
        <a:off x="1429801" y="3119437"/>
        <a:ext cx="5246924" cy="944562"/>
      </dsp:txXfrm>
    </dsp:sp>
    <dsp:sp modelId="{11471CC9-A037-4D91-B7F2-4622E6A970AA}">
      <dsp:nvSpPr>
        <dsp:cNvPr id="0" name=""/>
        <dsp:cNvSpPr/>
      </dsp:nvSpPr>
      <dsp:spPr>
        <a:xfrm>
          <a:off x="94456" y="3211512"/>
          <a:ext cx="1335345" cy="755649"/>
        </a:xfrm>
        <a:prstGeom prst="roundRect">
          <a:avLst>
            <a:gd name="adj" fmla="val 10000"/>
          </a:avLst>
        </a:prstGeom>
        <a:blipFill rotWithShape="1">
          <a:blip xmlns:r="http://schemas.openxmlformats.org/officeDocument/2006/relationships" r:embed="rId4"/>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41425-3B15-4693-A98C-B18999500C19}">
      <dsp:nvSpPr>
        <dsp:cNvPr id="0" name=""/>
        <dsp:cNvSpPr/>
      </dsp:nvSpPr>
      <dsp:spPr>
        <a:xfrm>
          <a:off x="0" y="0"/>
          <a:ext cx="7431505" cy="1404101"/>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Final reaction is a titration indicated by a color change.  </a:t>
          </a:r>
        </a:p>
      </dsp:txBody>
      <dsp:txXfrm>
        <a:off x="1626711" y="0"/>
        <a:ext cx="5804793" cy="1404101"/>
      </dsp:txXfrm>
    </dsp:sp>
    <dsp:sp modelId="{FD9E0405-06D6-48A8-BA42-69BFCF0174FE}">
      <dsp:nvSpPr>
        <dsp:cNvPr id="0" name=""/>
        <dsp:cNvSpPr/>
      </dsp:nvSpPr>
      <dsp:spPr>
        <a:xfrm>
          <a:off x="140410" y="140410"/>
          <a:ext cx="1486301" cy="1123281"/>
        </a:xfrm>
        <a:prstGeom prst="roundRect">
          <a:avLst>
            <a:gd name="adj" fmla="val 10000"/>
          </a:avLst>
        </a:prstGeom>
        <a:blipFill rotWithShape="1">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04454B7-7877-4A16-88D3-6E1B25A4DF34}">
      <dsp:nvSpPr>
        <dsp:cNvPr id="0" name=""/>
        <dsp:cNvSpPr/>
      </dsp:nvSpPr>
      <dsp:spPr>
        <a:xfrm>
          <a:off x="0" y="1544512"/>
          <a:ext cx="7431505" cy="1404101"/>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latin typeface="Segoe UI"/>
            </a:rPr>
            <a:t>Unused</a:t>
          </a:r>
          <a:r>
            <a:rPr lang="en-US" sz="2600" kern="1200" dirty="0"/>
            <a:t> DO packets </a:t>
          </a:r>
          <a:r>
            <a:rPr lang="en-US" sz="2600" kern="1200" dirty="0">
              <a:latin typeface="Segoe UI"/>
            </a:rPr>
            <a:t>can go in trash</a:t>
          </a:r>
          <a:r>
            <a:rPr lang="en-US" sz="2600" kern="1200" dirty="0"/>
            <a:t>. Other waste can be collected and poured down the drain</a:t>
          </a:r>
        </a:p>
      </dsp:txBody>
      <dsp:txXfrm>
        <a:off x="1626711" y="1544512"/>
        <a:ext cx="5804793" cy="1404101"/>
      </dsp:txXfrm>
    </dsp:sp>
    <dsp:sp modelId="{E86CC80E-61CA-447C-A76A-61A89F4A4024}">
      <dsp:nvSpPr>
        <dsp:cNvPr id="0" name=""/>
        <dsp:cNvSpPr/>
      </dsp:nvSpPr>
      <dsp:spPr>
        <a:xfrm>
          <a:off x="140410" y="1684922"/>
          <a:ext cx="1486301" cy="112328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CBB3733-7BD2-4C2F-AB1D-B53C43495E1F}">
      <dsp:nvSpPr>
        <dsp:cNvPr id="0" name=""/>
        <dsp:cNvSpPr/>
      </dsp:nvSpPr>
      <dsp:spPr>
        <a:xfrm>
          <a:off x="0" y="3089024"/>
          <a:ext cx="7431505" cy="1404101"/>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Normal Range for DO </a:t>
          </a:r>
        </a:p>
      </dsp:txBody>
      <dsp:txXfrm>
        <a:off x="1626711" y="3089024"/>
        <a:ext cx="5804793" cy="1404101"/>
      </dsp:txXfrm>
    </dsp:sp>
    <dsp:sp modelId="{EFF9D29D-20BA-4FB0-B32C-38FF70B74C33}">
      <dsp:nvSpPr>
        <dsp:cNvPr id="0" name=""/>
        <dsp:cNvSpPr/>
      </dsp:nvSpPr>
      <dsp:spPr>
        <a:xfrm>
          <a:off x="140410" y="3229434"/>
          <a:ext cx="1486301" cy="1123281"/>
        </a:xfrm>
        <a:prstGeom prst="roundRect">
          <a:avLst>
            <a:gd name="adj" fmla="val 10000"/>
          </a:avLst>
        </a:prstGeom>
        <a:blipFill rotWithShape="1">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ubs.acs.org/doi/10.1021/acs.est.9b0286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en.wikipedia.org/wiki/1_E12_m%C2%B2"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b="1"/>
          </a:p>
        </p:txBody>
      </p:sp>
      <p:sp>
        <p:nvSpPr>
          <p:cNvPr id="97" name="Google Shape;97;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298360" indent="-298360"/>
            <a:r>
              <a:rPr lang="en-US" b="0"/>
              <a:t>Effects of Temperature</a:t>
            </a:r>
            <a:endParaRPr/>
          </a:p>
          <a:p>
            <a:pPr marL="298360" indent="-298360"/>
            <a:endParaRPr b="1"/>
          </a:p>
          <a:p>
            <a:pPr marL="0" indent="0">
              <a:buClr>
                <a:schemeClr val="dk1"/>
              </a:buClr>
              <a:buSzPts val="1200"/>
            </a:pPr>
            <a:r>
              <a:rPr lang="en-US"/>
              <a:t>Temperature affects the amount of dissolved gas in the water. The gas we are focusing on is oxygen (O</a:t>
            </a:r>
            <a:r>
              <a:rPr lang="en-US" baseline="-25000"/>
              <a:t>2</a:t>
            </a:r>
            <a:r>
              <a:rPr lang="en-US"/>
              <a:t>).</a:t>
            </a:r>
            <a:endParaRPr/>
          </a:p>
          <a:p>
            <a:pPr marL="0" indent="0">
              <a:buClr>
                <a:schemeClr val="dk1"/>
              </a:buClr>
              <a:buSzPts val="1200"/>
            </a:pPr>
            <a:endParaRPr/>
          </a:p>
          <a:p>
            <a:pPr marL="0" indent="0">
              <a:buClr>
                <a:schemeClr val="dk1"/>
              </a:buClr>
              <a:buSzPts val="1200"/>
            </a:pPr>
            <a:r>
              <a:rPr lang="en-US"/>
              <a:t>The rate of plant growth increases with warmer temperatures. More plant growth means greater O</a:t>
            </a:r>
            <a:r>
              <a:rPr lang="en-US" baseline="-25000"/>
              <a:t>2</a:t>
            </a:r>
            <a:r>
              <a:rPr lang="en-US"/>
              <a:t> because of photosynthesis.</a:t>
            </a:r>
            <a:endParaRPr/>
          </a:p>
          <a:p>
            <a:pPr marL="0" indent="0">
              <a:buClr>
                <a:schemeClr val="dk1"/>
              </a:buClr>
              <a:buSzPts val="1200"/>
            </a:pPr>
            <a:endParaRPr/>
          </a:p>
          <a:p>
            <a:pPr marL="0" indent="0">
              <a:buClr>
                <a:schemeClr val="dk1"/>
              </a:buClr>
              <a:buSzPts val="1200"/>
            </a:pPr>
            <a:r>
              <a:rPr lang="en-US"/>
              <a:t>Rate of photosynthesis from plant growth changes with temperature. Photosynthesis is important to aquatic systems since plants produce oxygen during daylight hours.</a:t>
            </a:r>
          </a:p>
          <a:p>
            <a:pPr marL="0" indent="0">
              <a:buClr>
                <a:schemeClr val="dk1"/>
              </a:buClr>
              <a:buSzPts val="1200"/>
            </a:pPr>
            <a:endParaRPr lang="en-US"/>
          </a:p>
          <a:p>
            <a:pPr marL="0" indent="0">
              <a:buClr>
                <a:schemeClr val="dk1"/>
              </a:buClr>
              <a:buSzPts val="1200"/>
            </a:pPr>
            <a:r>
              <a:rPr lang="en-US"/>
              <a:t>Certain pollutants can become more toxic at increased temperatures,</a:t>
            </a:r>
            <a:r>
              <a:rPr lang="en-US" baseline="0"/>
              <a:t> as well as modify the state of a chemical</a:t>
            </a:r>
            <a:endParaRPr/>
          </a:p>
          <a:p>
            <a:pPr marL="0" indent="0">
              <a:buClr>
                <a:schemeClr val="dk1"/>
              </a:buClr>
              <a:buSzPts val="1200"/>
            </a:pPr>
            <a:endParaRPr/>
          </a:p>
          <a:p>
            <a:pPr marL="0" indent="0">
              <a:buClr>
                <a:schemeClr val="dk1"/>
              </a:buClr>
              <a:buSzPts val="1200"/>
            </a:pPr>
            <a:r>
              <a:rPr lang="en-US"/>
              <a:t>As water warms, metabolic rates speed up and organisms need more oxygen, including speeding up the rate of decomposition.</a:t>
            </a:r>
            <a:endParaRPr/>
          </a:p>
          <a:p>
            <a:pPr marL="0" indent="0">
              <a:buClr>
                <a:schemeClr val="dk1"/>
              </a:buClr>
              <a:buSzPts val="1200"/>
            </a:pPr>
            <a:endParaRPr/>
          </a:p>
          <a:p>
            <a:pPr marL="0" indent="0">
              <a:buClr>
                <a:schemeClr val="dk1"/>
              </a:buClr>
              <a:buSzPts val="1200"/>
            </a:pPr>
            <a:r>
              <a:rPr lang="en-US"/>
              <a:t>Changing the temperature range of a stream can change the whole ecosystem.  Many organisms require a specific temperature range so if that range is shifted to a higher one, many species of invertebrates and fish will no longer be present.</a:t>
            </a:r>
            <a:endParaRPr/>
          </a:p>
        </p:txBody>
      </p:sp>
      <p:sp>
        <p:nvSpPr>
          <p:cNvPr id="232" name="Google Shape;232;p1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dirty="0"/>
              <a:t>Temperature (WQ Standard)</a:t>
            </a:r>
            <a:endParaRPr dirty="0"/>
          </a:p>
          <a:p>
            <a:pPr marL="0" indent="0"/>
            <a:endParaRPr/>
          </a:p>
          <a:p>
            <a:pPr marL="0" indent="0"/>
            <a:r>
              <a:rPr lang="en-US" dirty="0"/>
              <a:t>Examples of </a:t>
            </a:r>
            <a:r>
              <a:rPr lang="en-US" b="1" dirty="0"/>
              <a:t>cold </a:t>
            </a:r>
            <a:r>
              <a:rPr lang="en-US" dirty="0"/>
              <a:t>water fisheries are areas which support specific aquatic taxa such as </a:t>
            </a:r>
            <a:r>
              <a:rPr lang="en-US" b="1" dirty="0"/>
              <a:t>trout, hellbenders</a:t>
            </a:r>
            <a:r>
              <a:rPr lang="en-US" dirty="0"/>
              <a:t>, red belly dace, etc.</a:t>
            </a:r>
            <a:endParaRPr dirty="0"/>
          </a:p>
          <a:p>
            <a:pPr marL="0" indent="0"/>
            <a:endParaRPr/>
          </a:p>
          <a:p>
            <a:pPr marL="0" indent="0"/>
            <a:r>
              <a:rPr lang="en-US" dirty="0"/>
              <a:t>Examples of </a:t>
            </a:r>
            <a:r>
              <a:rPr lang="en-US" b="1" dirty="0"/>
              <a:t>cool</a:t>
            </a:r>
            <a:r>
              <a:rPr lang="en-US" dirty="0"/>
              <a:t> water fisheries include the majority of our Ozark streams that support smallmouth and rock </a:t>
            </a:r>
            <a:r>
              <a:rPr lang="en-US" b="1" dirty="0"/>
              <a:t>bass</a:t>
            </a:r>
            <a:endParaRPr b="1" dirty="0"/>
          </a:p>
          <a:p>
            <a:pPr marL="0" indent="0"/>
            <a:endParaRPr/>
          </a:p>
          <a:p>
            <a:pPr marL="0" indent="0"/>
            <a:r>
              <a:rPr lang="en-US" dirty="0"/>
              <a:t>This is an imperfect classification system but is a current work in progress</a:t>
            </a:r>
            <a:endParaRPr dirty="0"/>
          </a:p>
          <a:p>
            <a:pPr marL="0" indent="0"/>
            <a:endParaRPr b="1"/>
          </a:p>
          <a:p>
            <a:pPr marL="0" indent="0"/>
            <a:r>
              <a:rPr lang="en-US" dirty="0"/>
              <a:t>The Clean Water Commission states that contaminants are not to contribute to temperatures in excess of 90° F (32° C) for warm water fisheries and 84° F (29° C) for cool water fisheries. This is the Water Quality Standard for Temperature in Missouri streams and lakes. The maximum temperature allowed for cold water fisheries is 68° in order to support cold-water fish such as trout.</a:t>
            </a:r>
            <a:endParaRPr dirty="0"/>
          </a:p>
          <a:p>
            <a:pPr marL="0" indent="0"/>
            <a:endParaRPr/>
          </a:p>
        </p:txBody>
      </p:sp>
      <p:sp>
        <p:nvSpPr>
          <p:cNvPr id="249" name="Google Shape;249;p1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297815" indent="-297815"/>
            <a:r>
              <a:rPr lang="en-US" dirty="0"/>
              <a:t>Human Impacts on Water Temperature</a:t>
            </a:r>
          </a:p>
          <a:p>
            <a:pPr marL="298360" indent="-298360"/>
            <a:endParaRPr/>
          </a:p>
          <a:p>
            <a:pPr marL="0" indent="0">
              <a:buClr>
                <a:schemeClr val="dk1"/>
              </a:buClr>
              <a:buSzPts val="1200"/>
            </a:pPr>
            <a:r>
              <a:rPr lang="en-US" dirty="0"/>
              <a:t>Riparian cover removal</a:t>
            </a:r>
            <a:endParaRPr dirty="0"/>
          </a:p>
          <a:p>
            <a:pPr marL="297815" indent="-297815"/>
            <a:r>
              <a:rPr lang="en-US" dirty="0"/>
              <a:t>What if the trees in the riparian zone were removed from a cold-water trout stream?  It is likely that our cold-water stream would not remain cold as long, because there would no longer be any shade.</a:t>
            </a:r>
            <a:endParaRPr dirty="0"/>
          </a:p>
          <a:p>
            <a:pPr marL="298360" indent="-298360"/>
            <a:endParaRPr/>
          </a:p>
          <a:p>
            <a:pPr marL="297815" indent="-297815"/>
            <a:r>
              <a:rPr lang="en-US" dirty="0"/>
              <a:t>Soil Erosion –&gt; increased turbidity –&gt; suspended solids absorb radiation and warm the waters </a:t>
            </a:r>
            <a:endParaRPr dirty="0"/>
          </a:p>
          <a:p>
            <a:pPr marL="0" indent="0"/>
            <a:endParaRPr lang="en-US"/>
          </a:p>
        </p:txBody>
      </p:sp>
      <p:sp>
        <p:nvSpPr>
          <p:cNvPr id="283" name="Google Shape;283;p1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297815" indent="-297815"/>
            <a:r>
              <a:rPr lang="en-US" b="0" dirty="0"/>
              <a:t>(Human Impacts on Water Temperature)</a:t>
            </a:r>
            <a:r>
              <a:rPr lang="en-US" dirty="0"/>
              <a:t> </a:t>
            </a:r>
            <a:r>
              <a:rPr lang="en-US" b="0" dirty="0"/>
              <a:t> Thermal Pollution</a:t>
            </a:r>
            <a:endParaRPr lang="en-US" dirty="0"/>
          </a:p>
          <a:p>
            <a:pPr marL="298360" indent="-298360"/>
            <a:endParaRPr lang="en-US" b="0"/>
          </a:p>
          <a:p>
            <a:pPr marL="297815" indent="-297815"/>
            <a:r>
              <a:rPr lang="en-US" b="0" dirty="0"/>
              <a:t>Left: Industrial</a:t>
            </a:r>
            <a:r>
              <a:rPr lang="en-US" b="0" baseline="0" dirty="0"/>
              <a:t> discharges</a:t>
            </a:r>
            <a:r>
              <a:rPr lang="en-US" dirty="0"/>
              <a:t> </a:t>
            </a:r>
            <a:endParaRPr lang="en-US" b="0" baseline="0" dirty="0"/>
          </a:p>
          <a:p>
            <a:pPr marL="297815" indent="-297815"/>
            <a:r>
              <a:rPr lang="en-US" b="0" baseline="0" dirty="0" err="1"/>
              <a:t>Rright</a:t>
            </a:r>
            <a:r>
              <a:rPr lang="en-US" b="0" baseline="0" dirty="0"/>
              <a:t>: impervious discharges</a:t>
            </a:r>
            <a:endParaRPr dirty="0"/>
          </a:p>
          <a:p>
            <a:pPr marL="298360" indent="-298360"/>
            <a:endParaRPr/>
          </a:p>
          <a:p>
            <a:pPr marL="0" indent="0"/>
            <a:r>
              <a:rPr lang="en-US" dirty="0"/>
              <a:t>Thermal Pollution</a:t>
            </a:r>
          </a:p>
          <a:p>
            <a:pPr marL="297815" indent="-297815"/>
            <a:r>
              <a:rPr lang="en-US" dirty="0"/>
              <a:t>Sources of thermal pollution include warm or hot water from a power plant or industrial discharge and runoff from impervious surfaces such as parking lots and streets.  </a:t>
            </a:r>
          </a:p>
          <a:p>
            <a:pPr marL="297815" indent="-297815"/>
            <a:endParaRPr lang="en-US" dirty="0"/>
          </a:p>
          <a:p>
            <a:pPr marL="0" indent="0"/>
            <a:r>
              <a:rPr lang="en-US" dirty="0"/>
              <a:t>Impervious Surfaces</a:t>
            </a:r>
          </a:p>
          <a:p>
            <a:pPr marL="297815" indent="-297815"/>
            <a:r>
              <a:rPr lang="en-US" dirty="0"/>
              <a:t>Impervious surfaces are anything that does not absorb water such as concrete, asphalt, roof tops and compacted soils.  Impervious surfaces get very hot in the summer and stormwater runoff from these surfaces can reach as much as 120o Fahrenheit.  </a:t>
            </a:r>
          </a:p>
          <a:p>
            <a:pPr marL="297815" indent="-297815"/>
            <a:endParaRPr lang="en-US" dirty="0"/>
          </a:p>
          <a:p>
            <a:pPr marL="297815" indent="-297815"/>
            <a:r>
              <a:rPr lang="en-US" dirty="0"/>
              <a:t>Ask the students at this point, Where does the stormwater go after a rainfall event?  To the stream!    </a:t>
            </a:r>
          </a:p>
        </p:txBody>
      </p:sp>
      <p:sp>
        <p:nvSpPr>
          <p:cNvPr id="266" name="Google Shape;266;p1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300" name="Google Shape;300;p1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dirty="0"/>
              <a:t>Why Monitor Dissolved Oxygen?</a:t>
            </a:r>
            <a:br>
              <a:rPr lang="en-US" b="1" dirty="0"/>
            </a:br>
            <a:endParaRPr b="1"/>
          </a:p>
          <a:p>
            <a:pPr marL="0" indent="0"/>
            <a:r>
              <a:rPr lang="en-US" dirty="0"/>
              <a:t>Terrestrial vs. Aquatic</a:t>
            </a:r>
            <a:endParaRPr dirty="0"/>
          </a:p>
          <a:p>
            <a:pPr marL="0" indent="0"/>
            <a:r>
              <a:rPr lang="en-US" b="1" dirty="0"/>
              <a:t>      Air:     210,000 ppm O</a:t>
            </a:r>
            <a:r>
              <a:rPr lang="en-US" b="1" baseline="-25000" dirty="0"/>
              <a:t>2</a:t>
            </a:r>
            <a:endParaRPr b="1" dirty="0"/>
          </a:p>
          <a:p>
            <a:pPr marL="0" indent="0"/>
            <a:r>
              <a:rPr lang="en-US" b="1" dirty="0"/>
              <a:t>Water:     5 – 15 ppm O</a:t>
            </a:r>
            <a:r>
              <a:rPr lang="en-US" b="1" baseline="-25000" dirty="0"/>
              <a:t>2</a:t>
            </a:r>
            <a:endParaRPr b="1" dirty="0"/>
          </a:p>
          <a:p>
            <a:pPr marL="0" indent="0"/>
            <a:endParaRPr/>
          </a:p>
          <a:p>
            <a:pPr marL="0" indent="0"/>
            <a:r>
              <a:rPr lang="en-US" dirty="0"/>
              <a:t>Waves and tumbling saturate water with oxygen through aeration, just like an aquarium aerator. </a:t>
            </a:r>
            <a:endParaRPr/>
          </a:p>
          <a:p>
            <a:pPr marL="0" indent="0"/>
            <a:endParaRPr/>
          </a:p>
          <a:p>
            <a:pPr marL="0" indent="0"/>
            <a:r>
              <a:rPr lang="en-US" dirty="0"/>
              <a:t>The oxygen can also dissolve into the water from the atmosphere.</a:t>
            </a:r>
            <a:endParaRPr dirty="0"/>
          </a:p>
          <a:p>
            <a:pPr marL="0" indent="0"/>
            <a:endParaRPr b="1"/>
          </a:p>
          <a:p>
            <a:pPr marL="0" indent="0"/>
            <a:r>
              <a:rPr lang="en-US" b="1" dirty="0"/>
              <a:t>Note:</a:t>
            </a:r>
            <a:r>
              <a:rPr lang="en-US" dirty="0"/>
              <a:t> parts per million (ppm) is approximately equal to milligrams per Liter (mg/L)</a:t>
            </a:r>
            <a:endParaRPr dirty="0"/>
          </a:p>
          <a:p>
            <a:pPr marL="0" indent="0"/>
            <a:endParaRPr b="1"/>
          </a:p>
          <a:p>
            <a:pPr marL="0" indent="0"/>
            <a:endParaRPr/>
          </a:p>
        </p:txBody>
      </p:sp>
      <p:sp>
        <p:nvSpPr>
          <p:cNvPr id="307" name="Google Shape;307;p1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a:t>Sources of Dissolved Oxygen (D.O.)</a:t>
            </a:r>
            <a:endParaRPr/>
          </a:p>
          <a:p>
            <a:pPr marL="0" indent="0"/>
            <a:endParaRPr b="1">
              <a:solidFill>
                <a:srgbClr val="FFFF00"/>
              </a:solidFill>
            </a:endParaRPr>
          </a:p>
          <a:p>
            <a:pPr marL="0" indent="0"/>
            <a:r>
              <a:rPr lang="en-US"/>
              <a:t>Oxygen becomes dissolved in water by:</a:t>
            </a:r>
            <a:endParaRPr/>
          </a:p>
          <a:p>
            <a:pPr marL="0" indent="0"/>
            <a:endParaRPr/>
          </a:p>
          <a:p>
            <a:pPr marL="0" indent="0">
              <a:buClr>
                <a:schemeClr val="dk1"/>
              </a:buClr>
              <a:buSzPts val="1200"/>
            </a:pPr>
            <a:r>
              <a:rPr lang="en-US"/>
              <a:t>Waves and tumbling saturating water with oxygen through aeration</a:t>
            </a:r>
            <a:endParaRPr/>
          </a:p>
          <a:p>
            <a:pPr marL="0" indent="0">
              <a:buClr>
                <a:schemeClr val="dk1"/>
              </a:buClr>
              <a:buSzPts val="1200"/>
            </a:pPr>
            <a:r>
              <a:rPr lang="en-US"/>
              <a:t>Dissolved into water from atmosphere</a:t>
            </a:r>
            <a:endParaRPr/>
          </a:p>
          <a:p>
            <a:pPr marL="0" indent="0">
              <a:buClr>
                <a:schemeClr val="dk1"/>
              </a:buClr>
              <a:buSzPts val="1200"/>
            </a:pPr>
            <a:r>
              <a:rPr lang="en-US"/>
              <a:t>Photosynthesis from algae and other aquatic plants</a:t>
            </a:r>
            <a:endParaRPr/>
          </a:p>
          <a:p>
            <a:pPr marL="0" indent="0"/>
            <a:endParaRPr b="1"/>
          </a:p>
          <a:p>
            <a:pPr marL="0" indent="0"/>
            <a:endParaRPr/>
          </a:p>
        </p:txBody>
      </p:sp>
      <p:sp>
        <p:nvSpPr>
          <p:cNvPr id="324" name="Google Shape;324;p1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a:t>Importance of Dissolved Oxygen</a:t>
            </a:r>
            <a:endParaRPr/>
          </a:p>
          <a:p>
            <a:pPr marL="0" indent="0"/>
            <a:endParaRPr b="1"/>
          </a:p>
          <a:p>
            <a:pPr marL="0" indent="0"/>
            <a:r>
              <a:rPr lang="en-US"/>
              <a:t>Dissolved Oxygen (D.O.) is essential for the maintenance of healthy waterways.</a:t>
            </a:r>
            <a:endParaRPr/>
          </a:p>
          <a:p>
            <a:pPr marL="0" indent="0"/>
            <a:endParaRPr/>
          </a:p>
          <a:p>
            <a:pPr marL="0" indent="0">
              <a:buClr>
                <a:schemeClr val="dk1"/>
              </a:buClr>
              <a:buSzPts val="1200"/>
            </a:pPr>
            <a:r>
              <a:rPr lang="en-US"/>
              <a:t>Most aquatic life needs a certain level of dissolved oxygen for survival.  A depletion of D.O. can cause a major shift in the organisms present in a stream from pollution sensitive to pollution tolerant species</a:t>
            </a:r>
            <a:endParaRPr/>
          </a:p>
          <a:p>
            <a:pPr marL="0" indent="0">
              <a:buClr>
                <a:schemeClr val="dk1"/>
              </a:buClr>
              <a:buSzPts val="1200"/>
            </a:pPr>
            <a:endParaRPr/>
          </a:p>
          <a:p>
            <a:pPr marL="0" indent="0">
              <a:buClr>
                <a:schemeClr val="dk1"/>
              </a:buClr>
              <a:buSzPts val="1200"/>
            </a:pPr>
            <a:r>
              <a:rPr lang="en-US"/>
              <a:t>The Water Quality Standard for Dissolved Oxygen in Missouri for warm and cool waters is no less than 5 mg/L (5 ppm). For cold water fisheries the WQ standard for D.O. is 6 mg/L or 6 ppm.</a:t>
            </a:r>
            <a:endParaRPr/>
          </a:p>
          <a:p>
            <a:pPr marL="0" indent="0">
              <a:buClr>
                <a:schemeClr val="dk1"/>
              </a:buClr>
              <a:buSzPts val="1200"/>
            </a:pPr>
            <a:endParaRPr/>
          </a:p>
          <a:p>
            <a:pPr marL="0" indent="0"/>
            <a:endParaRPr b="1"/>
          </a:p>
          <a:p>
            <a:pPr marL="0" indent="0"/>
            <a:endParaRPr b="1"/>
          </a:p>
          <a:p>
            <a:pPr marL="0" indent="0"/>
            <a:endParaRPr/>
          </a:p>
        </p:txBody>
      </p:sp>
      <p:sp>
        <p:nvSpPr>
          <p:cNvPr id="341" name="Google Shape;341;p1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a:t>Natural Influences on Dissolved Oxygen</a:t>
            </a:r>
            <a:endParaRPr/>
          </a:p>
          <a:p>
            <a:pPr marL="0" indent="0"/>
            <a:endParaRPr/>
          </a:p>
          <a:p>
            <a:pPr marL="0" indent="0">
              <a:buClr>
                <a:schemeClr val="dk1"/>
              </a:buClr>
              <a:buSzPts val="1200"/>
            </a:pPr>
            <a:r>
              <a:rPr lang="en-US"/>
              <a:t>Temperature</a:t>
            </a:r>
            <a:endParaRPr/>
          </a:p>
          <a:p>
            <a:pPr marL="0" indent="0"/>
            <a:r>
              <a:rPr lang="en-US"/>
              <a:t>Air temperature, water temperature, groundwater influences and the seasons.</a:t>
            </a:r>
            <a:endParaRPr/>
          </a:p>
          <a:p>
            <a:pPr marL="0" indent="0">
              <a:buClr>
                <a:schemeClr val="dk1"/>
              </a:buClr>
              <a:buSzPts val="1200"/>
            </a:pPr>
            <a:endParaRPr/>
          </a:p>
          <a:p>
            <a:pPr marL="0" indent="0">
              <a:buClr>
                <a:schemeClr val="dk1"/>
              </a:buClr>
              <a:buSzPts val="1200"/>
            </a:pPr>
            <a:r>
              <a:rPr lang="en-US"/>
              <a:t>Flow</a:t>
            </a:r>
            <a:endParaRPr/>
          </a:p>
          <a:p>
            <a:pPr marL="0" indent="0"/>
            <a:r>
              <a:rPr lang="en-US"/>
              <a:t>Without flow, there will be no aeration in the stream and thus less oxygen.</a:t>
            </a:r>
            <a:endParaRPr/>
          </a:p>
          <a:p>
            <a:pPr marL="0" indent="0">
              <a:buClr>
                <a:schemeClr val="dk1"/>
              </a:buClr>
              <a:buSzPts val="1200"/>
            </a:pPr>
            <a:endParaRPr/>
          </a:p>
          <a:p>
            <a:pPr marL="0" indent="0">
              <a:buClr>
                <a:schemeClr val="dk1"/>
              </a:buClr>
              <a:buSzPts val="1200"/>
            </a:pPr>
            <a:r>
              <a:rPr lang="en-US"/>
              <a:t>Dissolved and Suspended Solids</a:t>
            </a:r>
            <a:endParaRPr/>
          </a:p>
          <a:p>
            <a:pPr marL="0" indent="0"/>
            <a:r>
              <a:rPr lang="en-US"/>
              <a:t>Oxygen dissolves more readily in water that does not contain a high concentration of salts, minerals or other solids.  Some level of suspended solids, such as certain amounts of sediment and algae, are natural to streams.</a:t>
            </a:r>
            <a:endParaRPr/>
          </a:p>
          <a:p>
            <a:pPr marL="0" indent="0">
              <a:buClr>
                <a:schemeClr val="dk1"/>
              </a:buClr>
              <a:buSzPts val="1200"/>
            </a:pPr>
            <a:endParaRPr/>
          </a:p>
          <a:p>
            <a:pPr marL="0" indent="0">
              <a:buClr>
                <a:schemeClr val="dk1"/>
              </a:buClr>
              <a:buSzPts val="1200"/>
            </a:pPr>
            <a:r>
              <a:rPr lang="en-US"/>
              <a:t>Aquatic Plants</a:t>
            </a:r>
            <a:endParaRPr/>
          </a:p>
          <a:p>
            <a:pPr marL="0" indent="0"/>
            <a:r>
              <a:rPr lang="en-US"/>
              <a:t>Suspended algae are microscopic plants that float in the water and give it its green color (phytoplankton).  As long as the sun shines, algae and other aquatic plants produce oxygen through the process of photosynthesis.  They do not produce oxygen at night.  If algae is present in excessive quantities, it can have a great impact on D.O., as you will see in the coming slides.</a:t>
            </a:r>
            <a:endParaRPr/>
          </a:p>
          <a:p>
            <a:pPr marL="0" indent="0">
              <a:buClr>
                <a:schemeClr val="dk1"/>
              </a:buClr>
              <a:buSzPts val="1200"/>
            </a:pPr>
            <a:endParaRPr/>
          </a:p>
          <a:p>
            <a:pPr marL="0" indent="0">
              <a:buClr>
                <a:schemeClr val="dk1"/>
              </a:buClr>
              <a:buSzPts val="1200"/>
            </a:pPr>
            <a:endParaRPr/>
          </a:p>
          <a:p>
            <a:pPr marL="0" indent="0">
              <a:buClr>
                <a:schemeClr val="dk1"/>
              </a:buClr>
              <a:buSzPts val="1200"/>
            </a:pPr>
            <a:endParaRPr/>
          </a:p>
          <a:p>
            <a:pPr marL="0" indent="0"/>
            <a:endParaRPr/>
          </a:p>
        </p:txBody>
      </p:sp>
      <p:sp>
        <p:nvSpPr>
          <p:cNvPr id="358" name="Google Shape;358;p1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Human Impacts on Dissolved Oxygen</a:t>
            </a:r>
            <a:endParaRPr dirty="0"/>
          </a:p>
          <a:p>
            <a:pPr marL="0" indent="0"/>
            <a:endParaRPr b="1" dirty="0"/>
          </a:p>
          <a:p>
            <a:pPr marL="0" indent="0"/>
            <a:r>
              <a:rPr lang="en-US" dirty="0"/>
              <a:t>Removal of Riparian Corridor Vegetation</a:t>
            </a:r>
            <a:endParaRPr dirty="0"/>
          </a:p>
          <a:p>
            <a:pPr marL="0" indent="0"/>
            <a:r>
              <a:rPr lang="en-US" dirty="0"/>
              <a:t>            Increases temperature </a:t>
            </a:r>
          </a:p>
          <a:p>
            <a:pPr marL="0" indent="0"/>
            <a:r>
              <a:rPr lang="en-US" dirty="0"/>
              <a:t>Dams</a:t>
            </a:r>
            <a:endParaRPr dirty="0"/>
          </a:p>
          <a:p>
            <a:pPr marL="465455" lvl="1" indent="0"/>
            <a:r>
              <a:rPr lang="en-US" dirty="0"/>
              <a:t>Water discharged from dams can be supersaturated with D.O. or nearly devoid of it.  It depends on where the water comes from in the lake.  If it is taken from the bottom of the lake it may be almost devoid of D.O.  On the other hand if the water comes form the top layer of the lake is may be high in D.O.  In this case, the addition of more oxygen as is tumbles over the spillway can cause the water to become supersaturated with oxygen.  Too much D.O. can actually kill fish by causing the same symptoms as “the bends” does in divers when they ascend too quickly.</a:t>
            </a:r>
            <a:endParaRPr dirty="0"/>
          </a:p>
          <a:p>
            <a:pPr marL="0" indent="0"/>
            <a:r>
              <a:rPr lang="en-US" dirty="0"/>
              <a:t>Organic Waste </a:t>
            </a:r>
          </a:p>
          <a:p>
            <a:pPr marL="0" indent="0"/>
            <a:r>
              <a:rPr lang="en-US" dirty="0"/>
              <a:t>This includes excrement from animals as well as dead plants and animals.  </a:t>
            </a:r>
            <a:r>
              <a:rPr lang="en-US" b="1" dirty="0"/>
              <a:t>D.O. is impacted because aerobic bacteria consume oxygen as they decompose organic waste.</a:t>
            </a:r>
            <a:r>
              <a:rPr lang="en-US" dirty="0"/>
              <a:t>  Also, organic waste is high in </a:t>
            </a:r>
            <a:r>
              <a:rPr lang="en-US" b="1" dirty="0"/>
              <a:t>nitrogen</a:t>
            </a:r>
            <a:r>
              <a:rPr lang="en-US" dirty="0"/>
              <a:t> and may be high in </a:t>
            </a:r>
            <a:r>
              <a:rPr lang="en-US" b="1" dirty="0"/>
              <a:t>phosphorous</a:t>
            </a:r>
            <a:r>
              <a:rPr lang="en-US" dirty="0"/>
              <a:t>.  Since these are the compounds of fertilizer, </a:t>
            </a:r>
            <a:r>
              <a:rPr lang="en-US" b="1" dirty="0"/>
              <a:t>plant growth</a:t>
            </a:r>
            <a:r>
              <a:rPr lang="en-US" dirty="0"/>
              <a:t> can be stimulated which will also have an impact on D.O.</a:t>
            </a:r>
            <a:endParaRPr dirty="0"/>
          </a:p>
          <a:p>
            <a:pPr marL="0" indent="0">
              <a:buClr>
                <a:schemeClr val="dk1"/>
              </a:buClr>
              <a:buSzPts val="1200"/>
            </a:pPr>
            <a:endParaRPr dirty="0"/>
          </a:p>
          <a:p>
            <a:pPr marL="465455" lvl="1" indent="-77470">
              <a:buClr>
                <a:schemeClr val="dk1"/>
              </a:buClr>
              <a:buSzPts val="1200"/>
              <a:buFont typeface="Noto Sans Symbols"/>
              <a:buChar char="⮚"/>
            </a:pPr>
            <a:r>
              <a:rPr lang="en-US" dirty="0"/>
              <a:t>Sources of Organic Waste</a:t>
            </a:r>
            <a:endParaRPr dirty="0"/>
          </a:p>
          <a:p>
            <a:pPr marL="931545" lvl="2" indent="-77470">
              <a:buClr>
                <a:schemeClr val="dk1"/>
              </a:buClr>
              <a:buSzPts val="1200"/>
              <a:buFont typeface="Noto Sans Symbols"/>
              <a:buChar char="⮚"/>
            </a:pPr>
            <a:r>
              <a:rPr lang="en-US" dirty="0"/>
              <a:t>Stormwater/Urban runoff</a:t>
            </a:r>
            <a:endParaRPr dirty="0"/>
          </a:p>
          <a:p>
            <a:pPr marL="931545" lvl="2" indent="0"/>
            <a:r>
              <a:rPr lang="en-US" dirty="0"/>
              <a:t>Septic systems</a:t>
            </a:r>
            <a:endParaRPr dirty="0"/>
          </a:p>
          <a:p>
            <a:pPr marL="931545" lvl="2" indent="0"/>
            <a:r>
              <a:rPr lang="en-US" dirty="0"/>
              <a:t>Wastewater treatment plants</a:t>
            </a:r>
            <a:endParaRPr dirty="0"/>
          </a:p>
          <a:p>
            <a:pPr marL="931545" lvl="2" indent="0"/>
            <a:r>
              <a:rPr lang="en-US" dirty="0"/>
              <a:t>Runoff from Animal feedlots</a:t>
            </a:r>
            <a:endParaRPr dirty="0"/>
          </a:p>
          <a:p>
            <a:pPr marL="931545" lvl="2" indent="0"/>
            <a:r>
              <a:rPr lang="en-US" dirty="0"/>
              <a:t>Discharges from food processing plants</a:t>
            </a:r>
            <a:endParaRPr dirty="0"/>
          </a:p>
          <a:p>
            <a:pPr marL="0" indent="0"/>
            <a:endParaRPr dirty="0"/>
          </a:p>
          <a:p>
            <a:pPr marL="0" indent="0"/>
            <a:r>
              <a:rPr lang="en-US" dirty="0"/>
              <a:t>Urban Runoff </a:t>
            </a:r>
            <a:endParaRPr dirty="0"/>
          </a:p>
          <a:p>
            <a:pPr marL="465455" lvl="1" indent="0"/>
            <a:r>
              <a:rPr lang="en-US" dirty="0"/>
              <a:t>Urban runoff can be high in organic waste from </a:t>
            </a:r>
            <a:r>
              <a:rPr lang="en-US" b="1" dirty="0"/>
              <a:t>malfunctioning septic systems, leaking sewer lines, and lawn fertilizer</a:t>
            </a:r>
            <a:r>
              <a:rPr lang="en-US" dirty="0"/>
              <a:t>.  Urban runoff can also affect the D.O. by affecting </a:t>
            </a:r>
            <a:r>
              <a:rPr lang="en-US" b="1" dirty="0"/>
              <a:t>temperature</a:t>
            </a:r>
            <a:r>
              <a:rPr lang="en-US" dirty="0"/>
              <a:t>.  Urban runoff comes form impervious surfaces such as concrete, asphalt, roofs and even compacted soils. </a:t>
            </a:r>
            <a:endParaRPr dirty="0"/>
          </a:p>
          <a:p>
            <a:pPr marL="0" indent="0"/>
            <a:endParaRPr dirty="0"/>
          </a:p>
          <a:p>
            <a:pPr marL="0" indent="0"/>
            <a:r>
              <a:rPr lang="en-US" dirty="0"/>
              <a:t>Anything that is deposited and </a:t>
            </a:r>
            <a:r>
              <a:rPr lang="en-US" b="1" dirty="0"/>
              <a:t>accumulates on streets and sidewalks</a:t>
            </a:r>
            <a:r>
              <a:rPr lang="en-US" dirty="0"/>
              <a:t> has the potential of being transported in our streams in rainfall and snowmelt events.  </a:t>
            </a:r>
            <a:endParaRPr dirty="0"/>
          </a:p>
          <a:p>
            <a:pPr marL="0" indent="0"/>
            <a:endParaRPr b="1" dirty="0"/>
          </a:p>
          <a:p>
            <a:pPr marL="0" indent="0"/>
            <a:r>
              <a:rPr lang="en-US" b="1" dirty="0"/>
              <a:t>Examples:</a:t>
            </a:r>
            <a:endParaRPr dirty="0"/>
          </a:p>
          <a:p>
            <a:pPr marL="0" indent="0"/>
            <a:r>
              <a:rPr lang="en-US" dirty="0"/>
              <a:t>Pet waste, lawn fertilizer, grass clippings &amp; leaves to name a few.</a:t>
            </a:r>
            <a:endParaRPr dirty="0"/>
          </a:p>
          <a:p>
            <a:pPr marL="0" indent="0"/>
            <a:endParaRPr dirty="0"/>
          </a:p>
          <a:p>
            <a:pPr marL="0" indent="0"/>
            <a:r>
              <a:rPr lang="en-US" dirty="0"/>
              <a:t>Remember that urban runoff from these surfaces can be very hot in the summer.  What happens to the capacity of the water to hold D.O. as it gets hotter?</a:t>
            </a:r>
            <a:endParaRPr dirty="0"/>
          </a:p>
          <a:p>
            <a:pPr marL="0" indent="0"/>
            <a:endParaRPr dirty="0"/>
          </a:p>
          <a:p>
            <a:pPr marL="0" indent="0"/>
            <a:endParaRPr dirty="0"/>
          </a:p>
          <a:p>
            <a:pPr marL="0" indent="0"/>
            <a:endParaRPr b="1" dirty="0"/>
          </a:p>
          <a:p>
            <a:pPr marL="0" indent="0"/>
            <a:endParaRPr b="1" dirty="0">
              <a:solidFill>
                <a:srgbClr val="FFFF00"/>
              </a:solidFill>
            </a:endParaRPr>
          </a:p>
          <a:p>
            <a:pPr marL="0" indent="0"/>
            <a:endParaRPr dirty="0"/>
          </a:p>
        </p:txBody>
      </p:sp>
      <p:sp>
        <p:nvSpPr>
          <p:cNvPr id="375" name="Google Shape;375;p1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104" name="Google Shape;104;p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Diel Fluctuation in Dissolved Oxygen</a:t>
            </a:r>
            <a:endParaRPr dirty="0"/>
          </a:p>
          <a:p>
            <a:pPr marL="0" indent="0"/>
            <a:endParaRPr b="1" dirty="0"/>
          </a:p>
          <a:p>
            <a:pPr marL="0" indent="0"/>
            <a:r>
              <a:rPr lang="en-US" dirty="0"/>
              <a:t>Diel means daily, so this graph represents the daily fluctuation of dissolved oxygen values in the summer.</a:t>
            </a:r>
            <a:endParaRPr dirty="0"/>
          </a:p>
          <a:p>
            <a:pPr marL="0" indent="0"/>
            <a:endParaRPr b="1" dirty="0"/>
          </a:p>
          <a:p>
            <a:pPr marL="0" indent="0"/>
            <a:r>
              <a:rPr lang="en-US" dirty="0"/>
              <a:t>Why is the D.O. lower at 6 a.m. than at 6 p.m.?</a:t>
            </a:r>
            <a:endParaRPr dirty="0"/>
          </a:p>
          <a:p>
            <a:pPr marL="0" indent="0"/>
            <a:r>
              <a:rPr lang="en-US" dirty="0"/>
              <a:t>It is lower because algae and other aquatic plants switch from photosynthesis to respiration at night and are therefore using oxygen, not producing it.  At night, the only source of dissolved oxygen may be a result of physical aeration as the water tumbles over rocks and other obstructions.  </a:t>
            </a:r>
            <a:endParaRPr dirty="0"/>
          </a:p>
          <a:p>
            <a:pPr marL="0" indent="0"/>
            <a:r>
              <a:rPr lang="en-US" i="1" dirty="0"/>
              <a:t>What if it’s a slow moving stream and there is not much aeration?</a:t>
            </a:r>
            <a:endParaRPr dirty="0"/>
          </a:p>
          <a:p>
            <a:pPr marL="0" indent="0"/>
            <a:r>
              <a:rPr lang="en-US" dirty="0"/>
              <a:t>Also consider when it is summer and the stream water may get quite warm.  Warm water cannot hold as much D.O. as cool water, and simultaneously, warm water results in the metabolic rates or organisms being increased. The higher the metabolic rate, the</a:t>
            </a:r>
            <a:r>
              <a:rPr lang="en-US" b="1" dirty="0"/>
              <a:t> greater the demand for oxygen</a:t>
            </a:r>
            <a:r>
              <a:rPr lang="en-US" dirty="0"/>
              <a:t> in order for organisms to function.</a:t>
            </a:r>
            <a:endParaRPr dirty="0"/>
          </a:p>
          <a:p>
            <a:pPr marL="0" indent="0"/>
            <a:endParaRPr dirty="0"/>
          </a:p>
          <a:p>
            <a:pPr marL="0" indent="0"/>
            <a:r>
              <a:rPr lang="en-US" dirty="0"/>
              <a:t>This applies to bacteria that are constantly (day and night) decomposing the dead plant and animal matter falls to the bottom of the stream.  The constant decomposition process requires oxygen.  </a:t>
            </a:r>
            <a:r>
              <a:rPr lang="en-US" b="1" dirty="0"/>
              <a:t>All of these factors together result in more oxygen being used at night that is physically added to the stream via aeration during the night</a:t>
            </a:r>
            <a:r>
              <a:rPr lang="en-US" dirty="0"/>
              <a:t>.  Therefore, it’s normal for the amount of D.O. in the water to decrease as night goes on, only to increase once the sun comes out and photosynthesis starts again.</a:t>
            </a:r>
            <a:endParaRPr dirty="0"/>
          </a:p>
          <a:p>
            <a:pPr marL="0" indent="0"/>
            <a:endParaRPr dirty="0"/>
          </a:p>
          <a:p>
            <a:pPr marL="0" indent="0"/>
            <a:r>
              <a:rPr lang="en-US" b="1" dirty="0"/>
              <a:t>However, if these processes occur to extreme levels, subsequent extreme fluctuations in dissolved oxygen, represented by the dashed lie on the graph can occur.</a:t>
            </a:r>
            <a:r>
              <a:rPr lang="en-US" dirty="0"/>
              <a:t>  Many factors could contribute to this occurrence, including:</a:t>
            </a:r>
            <a:endParaRPr dirty="0"/>
          </a:p>
          <a:p>
            <a:pPr marL="0" indent="0"/>
            <a:endParaRPr dirty="0"/>
          </a:p>
          <a:p>
            <a:pPr marL="0" indent="-77470">
              <a:buClr>
                <a:schemeClr val="dk1"/>
              </a:buClr>
              <a:buSzPts val="1200"/>
              <a:buFont typeface="Calibri"/>
              <a:buChar char="•"/>
            </a:pPr>
            <a:r>
              <a:rPr lang="en-US" dirty="0"/>
              <a:t>Removal of trees from the riparian zone that would normally provide shade for the water and help control erosion.</a:t>
            </a:r>
            <a:endParaRPr dirty="0"/>
          </a:p>
          <a:p>
            <a:pPr marL="0" indent="0">
              <a:buClr>
                <a:schemeClr val="dk1"/>
              </a:buClr>
              <a:buSzPts val="1200"/>
            </a:pPr>
            <a:endParaRPr dirty="0"/>
          </a:p>
          <a:p>
            <a:pPr marL="0" indent="-77470">
              <a:buClr>
                <a:schemeClr val="dk1"/>
              </a:buClr>
              <a:buSzPts val="1200"/>
              <a:buFont typeface="Calibri"/>
              <a:buChar char="•"/>
            </a:pPr>
            <a:r>
              <a:rPr lang="en-US" dirty="0"/>
              <a:t>If streams receive excess nutrients (N, P) from fertilizers running off the watershed, it may result in the excessive production of algae.  Excessive production is often called a “bloom” and can cause extreme diel fluctuations in D.O.</a:t>
            </a:r>
            <a:endParaRPr dirty="0"/>
          </a:p>
          <a:p>
            <a:pPr marL="0" indent="0"/>
            <a:endParaRPr dirty="0"/>
          </a:p>
          <a:p>
            <a:pPr marL="0" indent="0"/>
            <a:r>
              <a:rPr lang="en-US" dirty="0"/>
              <a:t>If the previously mentioned factors result in a large dip in D.O. at night, you may have problems first thing in the morning.  Note that the graph, the D.O. levels at 6:00 A.M. is within lethal limits for aquatic life – in other words, organisms requiring oxygen could begin to die!  This may especially be true if night is followed by a cloudy day!</a:t>
            </a:r>
            <a:endParaRPr dirty="0"/>
          </a:p>
          <a:p>
            <a:pPr marL="0" indent="0"/>
            <a:endParaRPr dirty="0"/>
          </a:p>
          <a:p>
            <a:pPr marL="0" indent="0"/>
            <a:r>
              <a:rPr lang="en-US" b="1" dirty="0"/>
              <a:t>This is why water quality professionals try to take D.O. readings early in the morning. </a:t>
            </a:r>
            <a:endParaRPr dirty="0"/>
          </a:p>
          <a:p>
            <a:pPr marL="0" indent="0"/>
            <a:endParaRPr b="1" dirty="0"/>
          </a:p>
          <a:p>
            <a:pPr marL="0" indent="0"/>
            <a:endParaRPr dirty="0"/>
          </a:p>
          <a:p>
            <a:pPr marL="0" indent="0"/>
            <a:endParaRPr dirty="0"/>
          </a:p>
          <a:p>
            <a:pPr marL="0" indent="0"/>
            <a:endParaRPr dirty="0"/>
          </a:p>
          <a:p>
            <a:pPr marL="0" indent="0"/>
            <a:endParaRPr dirty="0"/>
          </a:p>
          <a:p>
            <a:pPr marL="0" indent="0"/>
            <a:r>
              <a:rPr lang="en-US" dirty="0">
                <a:solidFill>
                  <a:srgbClr val="FFFF00"/>
                </a:solidFill>
              </a:rPr>
              <a:t> </a:t>
            </a:r>
            <a:endParaRPr dirty="0"/>
          </a:p>
          <a:p>
            <a:pPr marL="0" indent="0"/>
            <a:endParaRPr dirty="0"/>
          </a:p>
        </p:txBody>
      </p:sp>
      <p:sp>
        <p:nvSpPr>
          <p:cNvPr id="391" name="Google Shape;391;p2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1: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defTabSz="931774">
              <a:defRPr/>
            </a:pPr>
            <a:r>
              <a:rPr lang="en-US"/>
              <a:t>Concentration= mg/L</a:t>
            </a:r>
          </a:p>
          <a:p>
            <a:pPr marL="0" indent="0" defTabSz="931774">
              <a:defRPr/>
            </a:pPr>
            <a:endParaRPr lang="en-US"/>
          </a:p>
          <a:p>
            <a:pPr marL="0" indent="0" defTabSz="931774">
              <a:defRPr/>
            </a:pPr>
            <a:r>
              <a:rPr lang="en-US"/>
              <a:t>Like finding percentage score on a test</a:t>
            </a:r>
          </a:p>
          <a:p>
            <a:pPr marL="0" indent="0"/>
            <a:endParaRPr/>
          </a:p>
        </p:txBody>
      </p:sp>
      <p:sp>
        <p:nvSpPr>
          <p:cNvPr id="406" name="Google Shape;406;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Why does cold water hold more oxygen than warm water?</a:t>
            </a:r>
            <a:endParaRPr/>
          </a:p>
          <a:p>
            <a:pPr marL="0" indent="0"/>
            <a:endParaRPr b="1"/>
          </a:p>
          <a:p>
            <a:pPr marL="0" indent="0"/>
            <a:r>
              <a:rPr lang="en-US">
                <a:latin typeface="Calibri"/>
                <a:ea typeface="Calibri"/>
                <a:cs typeface="Calibri"/>
                <a:sym typeface="Calibri"/>
              </a:rPr>
              <a:t>Warm water allows for larger spaces between molecules where oxygen</a:t>
            </a:r>
            <a:r>
              <a:rPr lang="en-US" baseline="-25000">
                <a:latin typeface="Calibri"/>
                <a:ea typeface="Calibri"/>
                <a:cs typeface="Calibri"/>
                <a:sym typeface="Calibri"/>
              </a:rPr>
              <a:t> </a:t>
            </a:r>
            <a:r>
              <a:rPr lang="en-US">
                <a:latin typeface="Calibri"/>
                <a:ea typeface="Calibri"/>
                <a:cs typeface="Calibri"/>
                <a:sym typeface="Calibri"/>
              </a:rPr>
              <a:t>can readily escape.</a:t>
            </a:r>
            <a:endParaRPr/>
          </a:p>
          <a:p>
            <a:pPr marL="0" indent="0"/>
            <a:endParaRPr b="1"/>
          </a:p>
          <a:p>
            <a:pPr marL="0" indent="0"/>
            <a:r>
              <a:rPr lang="en-US">
                <a:latin typeface="Calibri"/>
                <a:ea typeface="Calibri"/>
                <a:cs typeface="Calibri"/>
                <a:sym typeface="Calibri"/>
              </a:rPr>
              <a:t>Cold water is more closely packed together with smaller spaces between molecules holding oxygen</a:t>
            </a:r>
            <a:r>
              <a:rPr lang="en-US" baseline="-25000">
                <a:latin typeface="Calibri"/>
                <a:ea typeface="Calibri"/>
                <a:cs typeface="Calibri"/>
                <a:sym typeface="Calibri"/>
              </a:rPr>
              <a:t> </a:t>
            </a:r>
            <a:r>
              <a:rPr lang="en-US">
                <a:latin typeface="Calibri"/>
                <a:ea typeface="Calibri"/>
                <a:cs typeface="Calibri"/>
                <a:sym typeface="Calibri"/>
              </a:rPr>
              <a:t>tighter</a:t>
            </a:r>
            <a:endParaRPr/>
          </a:p>
          <a:p>
            <a:pPr marL="0" indent="0"/>
            <a:endParaRPr b="1"/>
          </a:p>
          <a:p>
            <a:pPr marL="0" indent="0"/>
            <a:endParaRPr/>
          </a:p>
        </p:txBody>
      </p:sp>
      <p:sp>
        <p:nvSpPr>
          <p:cNvPr id="422" name="Google Shape;422;p2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2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Dissolved Oxygen Saturation</a:t>
            </a:r>
            <a:endParaRPr/>
          </a:p>
          <a:p>
            <a:pPr marL="0" indent="0"/>
            <a:endParaRPr b="1"/>
          </a:p>
          <a:p>
            <a:pPr marL="0" indent="0"/>
            <a:r>
              <a:rPr lang="en-US"/>
              <a:t>D.O. Saturation = maximum level of dissolved oxygen that would be present in the water at a specific temperature, in the absence of other influences.</a:t>
            </a:r>
            <a:endParaRPr/>
          </a:p>
          <a:p>
            <a:pPr marL="0" indent="0"/>
            <a:endParaRPr/>
          </a:p>
          <a:p>
            <a:pPr marL="0" indent="0"/>
            <a:r>
              <a:rPr lang="en-US"/>
              <a:t>Percent Saturation = a more meaningful water quality indicator than a DO reading alone, because it tells us whether a D.O. measurement is good or bad.</a:t>
            </a:r>
            <a:endParaRPr/>
          </a:p>
          <a:p>
            <a:pPr marL="0" indent="0"/>
            <a:endParaRPr b="1"/>
          </a:p>
          <a:p>
            <a:pPr marL="0" indent="0"/>
            <a:endParaRPr/>
          </a:p>
        </p:txBody>
      </p:sp>
      <p:sp>
        <p:nvSpPr>
          <p:cNvPr id="441" name="Google Shape;441;p2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D.O. Saturation</a:t>
            </a:r>
            <a:endParaRPr/>
          </a:p>
          <a:p>
            <a:pPr marL="0" indent="0"/>
            <a:endParaRPr b="1"/>
          </a:p>
          <a:p>
            <a:pPr marL="0" indent="0"/>
            <a:r>
              <a:rPr lang="en-US"/>
              <a:t>What is good or bad D.O. measurement?</a:t>
            </a:r>
            <a:endParaRPr/>
          </a:p>
          <a:p>
            <a:pPr marL="0" indent="0"/>
            <a:endParaRPr sz="500"/>
          </a:p>
          <a:p>
            <a:pPr marL="0" indent="0"/>
            <a:r>
              <a:rPr lang="en-US"/>
              <a:t>Remember that D.O. depends on water temperature.</a:t>
            </a:r>
            <a:endParaRPr/>
          </a:p>
          <a:p>
            <a:pPr marL="0" indent="0"/>
            <a:endParaRPr sz="500"/>
          </a:p>
          <a:p>
            <a:pPr marL="0" indent="0"/>
            <a:r>
              <a:rPr lang="en-US" b="1"/>
              <a:t>Example:</a:t>
            </a:r>
            <a:r>
              <a:rPr lang="en-US"/>
              <a:t> A D.O. of 8 mg/L in the summer, when water temperatures are high, could be an excellent result.</a:t>
            </a:r>
            <a:endParaRPr/>
          </a:p>
          <a:p>
            <a:pPr marL="0" indent="0"/>
            <a:endParaRPr sz="500"/>
          </a:p>
          <a:p>
            <a:pPr marL="0" indent="0"/>
            <a:r>
              <a:rPr lang="en-US"/>
              <a:t>   Where a D.O. reading of 8 mg/L in winter, when water temperatures are low, could indicate problems.</a:t>
            </a:r>
            <a:endParaRPr/>
          </a:p>
          <a:p>
            <a:pPr marL="0" indent="0"/>
            <a:endParaRPr/>
          </a:p>
          <a:p>
            <a:pPr marL="0" indent="0"/>
            <a:endParaRPr/>
          </a:p>
          <a:p>
            <a:pPr marL="0" indent="0"/>
            <a:endParaRPr b="1"/>
          </a:p>
          <a:p>
            <a:pPr marL="0" indent="0"/>
            <a:endParaRPr/>
          </a:p>
        </p:txBody>
      </p:sp>
      <p:sp>
        <p:nvSpPr>
          <p:cNvPr id="461" name="Google Shape;461;p2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2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1"/>
              <a:t>D.O. Percent Saturation Chart</a:t>
            </a:r>
            <a:endParaRPr/>
          </a:p>
          <a:p>
            <a:pPr marL="0" indent="0"/>
            <a:endParaRPr b="1"/>
          </a:p>
          <a:p>
            <a:pPr marL="0" indent="0"/>
            <a:r>
              <a:rPr lang="en-US"/>
              <a:t>For example, you collected data at your stream site; the water temperature was 9</a:t>
            </a:r>
            <a:r>
              <a:rPr lang="en-US" baseline="30000"/>
              <a:t>o</a:t>
            </a:r>
            <a:r>
              <a:rPr lang="en-US"/>
              <a:t> and the D.O. was 10 mg/L.  To determine the percent saturation find your D.O. reading on the top axis and your temperature reading on vertical axis and cross reference to find the saturation. Therefore the saturation would be 87%.</a:t>
            </a:r>
            <a:endParaRPr/>
          </a:p>
          <a:p>
            <a:pPr marL="0" indent="0"/>
            <a:endParaRPr/>
          </a:p>
          <a:p>
            <a:pPr marL="0" indent="0"/>
            <a:r>
              <a:rPr lang="en-US"/>
              <a:t>What would the saturation be if the water temperature was 6</a:t>
            </a:r>
            <a:r>
              <a:rPr lang="en-US" baseline="30000"/>
              <a:t>o</a:t>
            </a:r>
            <a:r>
              <a:rPr lang="en-US"/>
              <a:t> and the D.O. was 8mg/L? Answer: 64%</a:t>
            </a:r>
            <a:endParaRPr/>
          </a:p>
          <a:p>
            <a:pPr marL="0" indent="0"/>
            <a:endParaRPr>
              <a:solidFill>
                <a:srgbClr val="FFFF00"/>
              </a:solidFill>
            </a:endParaRPr>
          </a:p>
          <a:p>
            <a:pPr marL="0" indent="0"/>
            <a:r>
              <a:rPr lang="en-US" b="1"/>
              <a:t>Remember</a:t>
            </a:r>
            <a:r>
              <a:rPr lang="en-US"/>
              <a:t> that since D.O. is a gas it can supersaturate water and be more than 100%.</a:t>
            </a:r>
            <a:endParaRPr/>
          </a:p>
          <a:p>
            <a:pPr marL="0" indent="0"/>
            <a:endParaRPr/>
          </a:p>
          <a:p>
            <a:pPr marL="0" indent="0"/>
            <a:endParaRPr/>
          </a:p>
        </p:txBody>
      </p:sp>
      <p:sp>
        <p:nvSpPr>
          <p:cNvPr id="477" name="Google Shape;477;p2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2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sz="1400"/>
              <a:t>DO Saturation (cont.) – General Rule for Ozark Streams</a:t>
            </a:r>
            <a:endParaRPr/>
          </a:p>
          <a:p>
            <a:pPr marL="0" indent="0"/>
            <a:endParaRPr sz="1400" b="1"/>
          </a:p>
          <a:p>
            <a:pPr marL="0" indent="0"/>
            <a:r>
              <a:rPr lang="en-US"/>
              <a:t>A General Rule </a:t>
            </a:r>
            <a:r>
              <a:rPr lang="en-US" u="sng"/>
              <a:t>for Ozark Streams</a:t>
            </a:r>
            <a:endParaRPr/>
          </a:p>
          <a:p>
            <a:pPr marL="465887" lvl="1" indent="0"/>
            <a:endParaRPr sz="1400"/>
          </a:p>
          <a:p>
            <a:pPr marL="465887" lvl="1" indent="0"/>
            <a:r>
              <a:rPr lang="en-US" sz="1400"/>
              <a:t>&gt;80% D.O. saturation reflects healthy D.O. levels</a:t>
            </a:r>
            <a:endParaRPr/>
          </a:p>
          <a:p>
            <a:pPr marL="465887" lvl="1" indent="0"/>
            <a:endParaRPr sz="1400"/>
          </a:p>
          <a:p>
            <a:pPr marL="465887" lvl="1" indent="0"/>
            <a:r>
              <a:rPr lang="en-US" sz="1400"/>
              <a:t>&lt;80% D.O. saturation reflects water quality impairment</a:t>
            </a:r>
            <a:endParaRPr/>
          </a:p>
          <a:p>
            <a:pPr marL="0" indent="0"/>
            <a:endParaRPr sz="1400" b="1"/>
          </a:p>
          <a:p>
            <a:pPr marL="0" indent="0"/>
            <a:endParaRPr/>
          </a:p>
        </p:txBody>
      </p:sp>
      <p:sp>
        <p:nvSpPr>
          <p:cNvPr id="519" name="Google Shape;519;p2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26</a:t>
            </a:fld>
            <a:endParaRPr/>
          </a:p>
        </p:txBody>
      </p:sp>
    </p:spTree>
    <p:extLst>
      <p:ext uri="{BB962C8B-B14F-4D97-AF65-F5344CB8AC3E}">
        <p14:creationId xmlns:p14="http://schemas.microsoft.com/office/powerpoint/2010/main" val="2093570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2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sz="1400"/>
              <a:t>DO Saturation (cont.) – General Rule for Ozark Streams</a:t>
            </a:r>
            <a:endParaRPr/>
          </a:p>
          <a:p>
            <a:pPr marL="0" indent="0"/>
            <a:endParaRPr sz="1400" b="1"/>
          </a:p>
          <a:p>
            <a:pPr marL="0" indent="0"/>
            <a:r>
              <a:rPr lang="en-US"/>
              <a:t>A General Rule </a:t>
            </a:r>
            <a:r>
              <a:rPr lang="en-US" u="sng"/>
              <a:t>for Ozark Streams</a:t>
            </a:r>
            <a:endParaRPr/>
          </a:p>
          <a:p>
            <a:pPr marL="465887" lvl="1" indent="0"/>
            <a:endParaRPr sz="1400"/>
          </a:p>
          <a:p>
            <a:pPr marL="465887" lvl="1" indent="0"/>
            <a:r>
              <a:rPr lang="en-US" sz="1400"/>
              <a:t>&gt;80% D.O. saturation reflects healthy D.O. levels</a:t>
            </a:r>
            <a:endParaRPr/>
          </a:p>
          <a:p>
            <a:pPr marL="465887" lvl="1" indent="0"/>
            <a:endParaRPr sz="1400"/>
          </a:p>
          <a:p>
            <a:pPr marL="465887" lvl="1" indent="0"/>
            <a:r>
              <a:rPr lang="en-US" sz="1400"/>
              <a:t>&lt;80% D.O. saturation reflects water quality impairment</a:t>
            </a:r>
            <a:endParaRPr/>
          </a:p>
          <a:p>
            <a:pPr marL="0" indent="0"/>
            <a:endParaRPr sz="1400" b="1"/>
          </a:p>
          <a:p>
            <a:pPr marL="0" indent="0"/>
            <a:endParaRPr/>
          </a:p>
        </p:txBody>
      </p:sp>
      <p:sp>
        <p:nvSpPr>
          <p:cNvPr id="519" name="Google Shape;519;p2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535" name="Google Shape;535;p2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2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pH ↔ Potential (or parts) Hydrogen Ions (H</a:t>
            </a:r>
            <a:r>
              <a:rPr lang="en-US" baseline="30000" dirty="0"/>
              <a:t>+</a:t>
            </a:r>
            <a:r>
              <a:rPr lang="en-US" dirty="0"/>
              <a:t>)</a:t>
            </a:r>
            <a:endParaRPr dirty="0"/>
          </a:p>
          <a:p>
            <a:pPr marL="0" indent="0"/>
            <a:endParaRPr b="1" dirty="0"/>
          </a:p>
          <a:p>
            <a:pPr marL="0" indent="0"/>
            <a:r>
              <a:rPr lang="en-US" dirty="0"/>
              <a:t>Water contains both Hydrogen (H</a:t>
            </a:r>
            <a:r>
              <a:rPr lang="en-US" baseline="30000" dirty="0"/>
              <a:t>+</a:t>
            </a:r>
            <a:r>
              <a:rPr lang="en-US" dirty="0"/>
              <a:t>) and Hydroxyl (OH</a:t>
            </a:r>
            <a:r>
              <a:rPr lang="en-US" baseline="30000" dirty="0"/>
              <a:t>-</a:t>
            </a:r>
            <a:r>
              <a:rPr lang="en-US" dirty="0"/>
              <a:t>) ions.  pH measures the H</a:t>
            </a:r>
            <a:r>
              <a:rPr lang="en-US" baseline="30000" dirty="0"/>
              <a:t>+</a:t>
            </a:r>
            <a:r>
              <a:rPr lang="en-US" dirty="0"/>
              <a:t> concentration on a scale from 0 to 14.</a:t>
            </a:r>
            <a:endParaRPr dirty="0"/>
          </a:p>
          <a:p>
            <a:pPr marL="0" indent="0">
              <a:buClr>
                <a:schemeClr val="dk1"/>
              </a:buClr>
              <a:buSzPts val="1200"/>
            </a:pPr>
            <a:endParaRPr dirty="0"/>
          </a:p>
          <a:p>
            <a:pPr marL="0" indent="0"/>
            <a:r>
              <a:rPr lang="en-US" dirty="0"/>
              <a:t>Water that contains equal numbers of H</a:t>
            </a:r>
            <a:r>
              <a:rPr lang="en-US" baseline="30000" dirty="0"/>
              <a:t>+</a:t>
            </a:r>
            <a:r>
              <a:rPr lang="en-US" dirty="0"/>
              <a:t> and OH</a:t>
            </a:r>
            <a:r>
              <a:rPr lang="en-US" baseline="30000" dirty="0"/>
              <a:t>-</a:t>
            </a:r>
            <a:r>
              <a:rPr lang="en-US" dirty="0"/>
              <a:t> is considered neutral (pH 7).</a:t>
            </a:r>
            <a:endParaRPr dirty="0"/>
          </a:p>
          <a:p>
            <a:pPr marL="0" indent="0">
              <a:buClr>
                <a:schemeClr val="dk1"/>
              </a:buClr>
              <a:buSzPts val="1200"/>
            </a:pPr>
            <a:endParaRPr dirty="0"/>
          </a:p>
          <a:p>
            <a:pPr marL="0" indent="0"/>
            <a:endParaRPr b="1" dirty="0">
              <a:solidFill>
                <a:srgbClr val="FFFF00"/>
              </a:solidFill>
            </a:endParaRPr>
          </a:p>
          <a:p>
            <a:pPr marL="0" indent="0"/>
            <a:endParaRPr b="1" dirty="0">
              <a:solidFill>
                <a:srgbClr val="FFFF00"/>
              </a:solidFill>
            </a:endParaRPr>
          </a:p>
          <a:p>
            <a:pPr marL="0" indent="0"/>
            <a:endParaRPr b="1" dirty="0">
              <a:solidFill>
                <a:srgbClr val="FFFF00"/>
              </a:solidFill>
            </a:endParaRPr>
          </a:p>
          <a:p>
            <a:pPr marL="0" indent="0"/>
            <a:endParaRPr dirty="0"/>
          </a:p>
        </p:txBody>
      </p:sp>
      <p:sp>
        <p:nvSpPr>
          <p:cNvPr id="542" name="Google Shape;542;p2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127" name="Google Shape;127;p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3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Water that contains more H⁺ ions than OH⁻ ions is acidic and has a pH less than 7</a:t>
            </a:r>
          </a:p>
          <a:p>
            <a:pPr marL="0" indent="0"/>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Water that contains more OH⁻ ions than H⁺ ions is basic and has a pH greater than 7</a:t>
            </a:r>
          </a:p>
          <a:p>
            <a:pPr marL="0" indent="0"/>
            <a:endParaRPr dirty="0"/>
          </a:p>
        </p:txBody>
      </p:sp>
      <p:sp>
        <p:nvSpPr>
          <p:cNvPr id="566" name="Google Shape;566;p3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3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Picture: pH</a:t>
            </a:r>
            <a:r>
              <a:rPr lang="en-US" baseline="0" dirty="0"/>
              <a:t> meters we give to volunteers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The pH scale is interesting because 1 unit of change in pH represents a ten-fold change in hydrogen ion concentration.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One unit on the pH scale is a ten-fold H⁺ ion change</a:t>
            </a:r>
          </a:p>
          <a:p>
            <a:pPr marL="0" indent="0"/>
            <a:endParaRPr lang="en-US" dirty="0"/>
          </a:p>
          <a:p>
            <a:pPr marL="0" indent="0"/>
            <a:r>
              <a:rPr lang="en-US" dirty="0"/>
              <a:t>Rounding and averaging pH makes a difference because of the nature</a:t>
            </a:r>
            <a:r>
              <a:rPr lang="en-US" baseline="0" dirty="0"/>
              <a:t> of the log scale.</a:t>
            </a:r>
          </a:p>
          <a:p>
            <a:pPr marL="0" indent="0"/>
            <a:endParaRPr lang="en-US" baseline="0" dirty="0"/>
          </a:p>
          <a:p>
            <a:pPr marL="0" indent="0"/>
            <a:endParaRPr dirty="0"/>
          </a:p>
        </p:txBody>
      </p:sp>
      <p:sp>
        <p:nvSpPr>
          <p:cNvPr id="592" name="Google Shape;592;p3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3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609" name="Google Shape;609;p3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3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629" name="Google Shape;629;p3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3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636" name="Google Shape;636;p3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3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strike="sngStrike" dirty="0"/>
              <a:t>Conductivity (cont.) sev</a:t>
            </a:r>
            <a:r>
              <a:rPr lang="en-US" strike="sngStrike" dirty="0">
                <a:solidFill>
                  <a:schemeClr val="lt1"/>
                </a:solidFill>
              </a:rPr>
              <a:t>en </a:t>
            </a:r>
            <a:r>
              <a:rPr lang="en-US" b="1" strike="sngStrike" dirty="0">
                <a:solidFill>
                  <a:schemeClr val="lt1"/>
                </a:solidFill>
              </a:rPr>
              <a:t>common substances</a:t>
            </a:r>
            <a:r>
              <a:rPr lang="en-US" strike="sngStrike" dirty="0">
                <a:solidFill>
                  <a:schemeClr val="lt1"/>
                </a:solidFill>
              </a:rPr>
              <a:t> make up 99% of the </a:t>
            </a:r>
            <a:r>
              <a:rPr lang="en-US" b="1" strike="sngStrike" dirty="0">
                <a:solidFill>
                  <a:schemeClr val="lt1"/>
                </a:solidFill>
              </a:rPr>
              <a:t>Dissolved Solids in streams </a:t>
            </a:r>
            <a:endParaRPr strike="sngStrike" dirty="0"/>
          </a:p>
          <a:p>
            <a:pPr marL="0" indent="0"/>
            <a:endParaRPr lang="en-US" b="0" dirty="0">
              <a:solidFill>
                <a:schemeClr val="lt1"/>
              </a:solidFill>
            </a:endParaRPr>
          </a:p>
          <a:p>
            <a:pPr marL="0" indent="0"/>
            <a:r>
              <a:rPr lang="en-US" b="0" dirty="0">
                <a:solidFill>
                  <a:schemeClr val="lt1"/>
                </a:solidFill>
              </a:rPr>
              <a:t>Here</a:t>
            </a:r>
            <a:r>
              <a:rPr lang="en-US" b="0" baseline="0" dirty="0">
                <a:solidFill>
                  <a:schemeClr val="lt1"/>
                </a:solidFill>
              </a:rPr>
              <a:t> are some common substances that make up dissolved solids in a stream. </a:t>
            </a:r>
          </a:p>
          <a:p>
            <a:pPr marL="0" indent="0"/>
            <a:endParaRPr b="0" dirty="0">
              <a:solidFill>
                <a:schemeClr val="lt1"/>
              </a:solidFill>
            </a:endParaRPr>
          </a:p>
          <a:p>
            <a:pPr marL="0" indent="0"/>
            <a:r>
              <a:rPr lang="en-US" dirty="0"/>
              <a:t>Since conductivity is a general indicator of water quality,</a:t>
            </a:r>
            <a:r>
              <a:rPr lang="en-US" baseline="0" dirty="0"/>
              <a:t> any substance that adds to the electrical conductance in the water can be represented in a conductivity reading. </a:t>
            </a:r>
            <a:endParaRPr dirty="0"/>
          </a:p>
          <a:p>
            <a:pPr marL="0" indent="0"/>
            <a:endParaRPr dirty="0"/>
          </a:p>
          <a:p>
            <a:pPr marL="0" indent="0"/>
            <a:r>
              <a:rPr lang="en-US" dirty="0"/>
              <a:t>Therefore, conductivity is often used as a screening</a:t>
            </a:r>
            <a:r>
              <a:rPr lang="en-US" baseline="0" dirty="0"/>
              <a:t> tool </a:t>
            </a:r>
            <a:r>
              <a:rPr lang="en-US" dirty="0"/>
              <a:t>to determine</a:t>
            </a:r>
            <a:r>
              <a:rPr lang="en-US" b="1" dirty="0"/>
              <a:t> how much</a:t>
            </a:r>
            <a:r>
              <a:rPr lang="en-US" dirty="0"/>
              <a:t> solids are dissolved in the water. So again, keep in mind that a conductivity measurement </a:t>
            </a:r>
            <a:r>
              <a:rPr lang="en-US" b="1" dirty="0"/>
              <a:t>does not </a:t>
            </a:r>
            <a:r>
              <a:rPr lang="en-US" dirty="0"/>
              <a:t>tell us </a:t>
            </a:r>
            <a:r>
              <a:rPr lang="en-US" b="1" dirty="0"/>
              <a:t>what specific</a:t>
            </a:r>
            <a:r>
              <a:rPr lang="en-US" dirty="0"/>
              <a:t> dissolved substances are in the water, just how much.  </a:t>
            </a:r>
          </a:p>
          <a:p>
            <a:pPr marL="0" indent="0"/>
            <a:r>
              <a:rPr lang="en-US" dirty="0"/>
              <a:t>Small amounts of certain dissolved solids, such as some metals, can cause significant changes in conductivity.  </a:t>
            </a:r>
            <a:endParaRPr dirty="0"/>
          </a:p>
          <a:p>
            <a:pPr marL="0" indent="0"/>
            <a:endParaRPr dirty="0"/>
          </a:p>
          <a:p>
            <a:pPr marL="0" indent="0"/>
            <a:r>
              <a:rPr lang="en-US" dirty="0"/>
              <a:t>There is currently no Water Quality Standard for Conductivity in Missouri waters </a:t>
            </a:r>
            <a:endParaRPr dirty="0"/>
          </a:p>
          <a:p>
            <a:pPr marL="0" indent="0"/>
            <a:endParaRPr dirty="0"/>
          </a:p>
        </p:txBody>
      </p:sp>
      <p:sp>
        <p:nvSpPr>
          <p:cNvPr id="652" name="Google Shape;652;p3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3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Different</a:t>
            </a:r>
            <a:r>
              <a:rPr lang="en-US" baseline="0" dirty="0"/>
              <a:t> streams have a variety of natural background conductivity</a:t>
            </a:r>
            <a:r>
              <a:rPr lang="en-US" dirty="0"/>
              <a:t> </a:t>
            </a:r>
          </a:p>
          <a:p>
            <a:pPr marL="0" indent="0"/>
            <a:endParaRPr lang="en-US" dirty="0"/>
          </a:p>
          <a:p>
            <a:pPr marL="0" indent="0"/>
            <a:r>
              <a:rPr lang="en-US" dirty="0"/>
              <a:t>Pickle Creek – geology has igneous rhyolite and granite – less dissolvable than limestone</a:t>
            </a:r>
          </a:p>
          <a:p>
            <a:pPr marL="0" indent="0"/>
            <a:endParaRPr lang="en-US" dirty="0"/>
          </a:p>
          <a:p>
            <a:pPr marL="0" indent="0"/>
            <a:r>
              <a:rPr lang="en-US" dirty="0"/>
              <a:t>Big Piney – geology – dolomite/karst topography – dissolves more readily </a:t>
            </a:r>
          </a:p>
          <a:p>
            <a:pPr marL="0" indent="0"/>
            <a:endParaRPr lang="en-US" dirty="0"/>
          </a:p>
          <a:p>
            <a:pPr marL="0" indent="0"/>
            <a:r>
              <a:rPr lang="en-US" dirty="0"/>
              <a:t>The larger the waterbody the increase in point &amp; nonpoint source impacts that can influence conductivity</a:t>
            </a:r>
          </a:p>
          <a:p>
            <a:pPr marL="0" indent="0"/>
            <a:endParaRPr lang="en-US" dirty="0"/>
          </a:p>
          <a:p>
            <a:pPr marL="0" indent="0"/>
            <a:endParaRPr lang="en-US" dirty="0"/>
          </a:p>
          <a:p>
            <a:pPr marL="0" indent="0"/>
            <a:endParaRPr lang="en-US" dirty="0"/>
          </a:p>
          <a:p>
            <a:pPr marL="0" indent="0"/>
            <a:endParaRPr lang="en-US" dirty="0"/>
          </a:p>
        </p:txBody>
      </p:sp>
      <p:sp>
        <p:nvSpPr>
          <p:cNvPr id="669" name="Google Shape;669;p3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3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Road Salts</a:t>
            </a:r>
            <a:endParaRPr/>
          </a:p>
          <a:p>
            <a:pPr marL="0" indent="0"/>
            <a:endParaRPr b="1"/>
          </a:p>
          <a:p>
            <a:pPr marL="0" indent="0"/>
            <a:r>
              <a:rPr lang="en-US"/>
              <a:t>Road salts often have heavy metal additives so other harmful substances may be present.</a:t>
            </a:r>
            <a:endParaRPr/>
          </a:p>
          <a:p>
            <a:pPr marL="0" indent="0"/>
            <a:endParaRPr/>
          </a:p>
          <a:p>
            <a:pPr marL="0" indent="0"/>
            <a:r>
              <a:rPr lang="en-US"/>
              <a:t>As you can imagine, as vehicles travel at higher speeds the distance these salts can travel increases – up to 130 </a:t>
            </a:r>
            <a:r>
              <a:rPr lang="en-US" err="1"/>
              <a:t>ft</a:t>
            </a:r>
            <a:r>
              <a:rPr lang="en-US"/>
              <a:t>!</a:t>
            </a:r>
            <a:endParaRPr b="0"/>
          </a:p>
          <a:p>
            <a:pPr marL="0" indent="0"/>
            <a:endParaRPr/>
          </a:p>
        </p:txBody>
      </p:sp>
      <p:sp>
        <p:nvSpPr>
          <p:cNvPr id="685" name="Google Shape;685;p3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3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Here is a graph depicting</a:t>
            </a:r>
            <a:r>
              <a:rPr lang="en-US" baseline="0" dirty="0"/>
              <a:t> chloride spikes on an urban stream in St. Louis called </a:t>
            </a:r>
            <a:r>
              <a:rPr lang="en-US" baseline="0" dirty="0" err="1"/>
              <a:t>Maline</a:t>
            </a:r>
            <a:r>
              <a:rPr lang="en-US" baseline="0" dirty="0"/>
              <a:t> Cr. </a:t>
            </a:r>
            <a:endParaRPr lang="en-US" dirty="0"/>
          </a:p>
          <a:p>
            <a:pPr marL="0" indent="0"/>
            <a:endParaRPr lang="en-US" dirty="0"/>
          </a:p>
          <a:p>
            <a:pPr marL="0" indent="0"/>
            <a:r>
              <a:rPr lang="en-US" dirty="0"/>
              <a:t>Spikes can occur during summer during low flows when evaporation exceeds precipitation</a:t>
            </a:r>
            <a:endParaRPr dirty="0"/>
          </a:p>
          <a:p>
            <a:pPr marL="0" indent="0"/>
            <a:endParaRPr dirty="0"/>
          </a:p>
          <a:p>
            <a:pPr marL="0" indent="0"/>
            <a:endParaRPr dirty="0"/>
          </a:p>
        </p:txBody>
      </p:sp>
      <p:sp>
        <p:nvSpPr>
          <p:cNvPr id="702" name="Google Shape;702;p3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a:p>
            <a:pPr marL="0" indent="0"/>
            <a:r>
              <a:rPr lang="en-US" dirty="0"/>
              <a:t>High chloride levels interfere with osmoregulation in freshwater organisms</a:t>
            </a:r>
            <a:endParaRPr dirty="0"/>
          </a:p>
          <a:p>
            <a:pPr marL="0" indent="0"/>
            <a:r>
              <a:rPr lang="en-US" dirty="0"/>
              <a:t>Some </a:t>
            </a:r>
            <a:r>
              <a:rPr lang="en-US" dirty="0" err="1"/>
              <a:t>invasives</a:t>
            </a:r>
            <a:r>
              <a:rPr lang="en-US" dirty="0"/>
              <a:t> (e.g. Eurasian water milfoil) are more tolerant of high chloride levels and can outcompete native organisms</a:t>
            </a:r>
            <a:endParaRPr dirty="0"/>
          </a:p>
          <a:p>
            <a:pPr marL="0" indent="0"/>
            <a:endParaRPr dirty="0"/>
          </a:p>
          <a:p>
            <a:pPr marL="0" indent="0"/>
            <a:endParaRPr dirty="0"/>
          </a:p>
          <a:p>
            <a:pPr marL="0" indent="0"/>
            <a:endParaRPr dirty="0"/>
          </a:p>
        </p:txBody>
      </p:sp>
      <p:sp>
        <p:nvSpPr>
          <p:cNvPr id="710" name="Google Shape;710;p3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a:t>Water</a:t>
            </a:r>
            <a:endParaRPr/>
          </a:p>
          <a:p>
            <a:pPr marL="0" indent="0">
              <a:buClr>
                <a:schemeClr val="dk1"/>
              </a:buClr>
              <a:buSzPts val="1200"/>
            </a:pPr>
            <a:endParaRPr b="1"/>
          </a:p>
          <a:p>
            <a:pPr marL="0" indent="0">
              <a:buClr>
                <a:schemeClr val="dk1"/>
              </a:buClr>
              <a:buSzPts val="1200"/>
            </a:pPr>
            <a:r>
              <a:rPr lang="en-US"/>
              <a:t>Water ----99.9% of all life on Earth requires water</a:t>
            </a:r>
            <a:endParaRPr/>
          </a:p>
          <a:p>
            <a:pPr marL="0" indent="0">
              <a:buClr>
                <a:schemeClr val="dk1"/>
              </a:buClr>
              <a:buSzPts val="1200"/>
            </a:pPr>
            <a:r>
              <a:rPr lang="en-US"/>
              <a:t>It is the medium that allows necessary biological reactions to occur</a:t>
            </a:r>
            <a:endParaRPr/>
          </a:p>
          <a:p>
            <a:pPr marL="0" indent="0">
              <a:buClr>
                <a:schemeClr val="dk1"/>
              </a:buClr>
              <a:buSzPts val="1200"/>
            </a:pPr>
            <a:r>
              <a:rPr lang="en-US"/>
              <a:t>Water carries needed nutrients and minerals to aquatic life and carries waste away</a:t>
            </a:r>
            <a:endParaRPr/>
          </a:p>
          <a:p>
            <a:pPr marL="0" indent="0"/>
            <a:endParaRPr/>
          </a:p>
        </p:txBody>
      </p:sp>
      <p:sp>
        <p:nvSpPr>
          <p:cNvPr id="134" name="Google Shape;134;p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0: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dirty="0">
                <a:hlinkClick r:id="rId3"/>
              </a:rPr>
              <a:t>Comparison of Contributions to Chloride in Urban Stormwater from Winter Brine and Rock Salt Application | Environmental Science &amp; Technology (acs.org)</a:t>
            </a:r>
          </a:p>
          <a:p>
            <a:pPr marL="0" indent="0"/>
            <a:endParaRPr lang="en-US" dirty="0"/>
          </a:p>
          <a:p>
            <a:pPr marL="0" indent="0"/>
            <a:endParaRPr lang="en-US" dirty="0"/>
          </a:p>
          <a:p>
            <a:pPr marL="0" indent="0"/>
            <a:endParaRPr lang="en-US" dirty="0"/>
          </a:p>
          <a:p>
            <a:pPr marL="0" indent="0"/>
            <a:r>
              <a:rPr lang="en-US" dirty="0"/>
              <a:t>Because</a:t>
            </a:r>
            <a:r>
              <a:rPr lang="en-US" baseline="0" dirty="0"/>
              <a:t> Chloride can become an </a:t>
            </a:r>
            <a:r>
              <a:rPr lang="en-US" baseline="0" dirty="0" err="1"/>
              <a:t>issure</a:t>
            </a:r>
            <a:r>
              <a:rPr lang="en-US" baseline="0" dirty="0"/>
              <a:t> for AQL and drinking water sources, cities have developed some best management practices to help mitigate these issues– </a:t>
            </a:r>
          </a:p>
          <a:p>
            <a:pPr marL="0" indent="0"/>
            <a:r>
              <a:rPr lang="en-US" baseline="0" dirty="0"/>
              <a:t>Rate adjustments on salt spreaders will help cities save money from not over-applying salt, and decrease the amount of </a:t>
            </a:r>
            <a:r>
              <a:rPr lang="en-US" baseline="0" dirty="0" err="1"/>
              <a:t>chlordies</a:t>
            </a:r>
            <a:r>
              <a:rPr lang="en-US" baseline="0" dirty="0"/>
              <a:t> potentially running off into surrounding streams. </a:t>
            </a:r>
          </a:p>
          <a:p>
            <a:pPr marL="0" indent="0"/>
            <a:r>
              <a:rPr lang="en-US" baseline="0" dirty="0"/>
              <a:t>Brine- pre treatment is when a salt solution is spread on the surface of roads, rather than salt crystals. A project was conducted in the St. Louis area in the winters of 2016 and 2017 describes how this method of road salt application can be more affective way to reduce chloride runoff. </a:t>
            </a:r>
          </a:p>
          <a:p>
            <a:pPr marL="0" indent="0"/>
            <a:endParaRPr lang="en-US" baseline="0" dirty="0"/>
          </a:p>
          <a:p>
            <a:pPr marL="365760" lvl="0" indent="-365760" algn="l" rtl="0">
              <a:spcBef>
                <a:spcPts val="1000"/>
              </a:spcBef>
              <a:spcAft>
                <a:spcPts val="0"/>
              </a:spcAft>
              <a:buSzPts val="1680"/>
              <a:buNone/>
            </a:pPr>
            <a:endParaRPr lang="en-US" sz="1200" dirty="0"/>
          </a:p>
          <a:p>
            <a:pPr marL="365760" indent="-365760">
              <a:spcBef>
                <a:spcPts val="1000"/>
              </a:spcBef>
              <a:buSzPts val="1680"/>
              <a:buNone/>
            </a:pPr>
            <a:r>
              <a:rPr lang="en-US" sz="1200" dirty="0"/>
              <a:t>**Not a problem for all </a:t>
            </a:r>
          </a:p>
          <a:p>
            <a:pPr marL="365760" indent="-365760">
              <a:spcBef>
                <a:spcPts val="1000"/>
              </a:spcBef>
              <a:buSzPts val="1680"/>
              <a:buNone/>
            </a:pPr>
            <a:r>
              <a:rPr lang="en-US" sz="1200" dirty="0"/>
              <a:t>	streams; must be </a:t>
            </a:r>
          </a:p>
          <a:p>
            <a:pPr marL="365760" lvl="0" indent="-365760" algn="l" rtl="0">
              <a:spcBef>
                <a:spcPts val="1000"/>
              </a:spcBef>
              <a:spcAft>
                <a:spcPts val="0"/>
              </a:spcAft>
              <a:buSzPts val="1680"/>
              <a:buNone/>
            </a:pPr>
            <a:r>
              <a:rPr lang="en-US" sz="1200" dirty="0"/>
              <a:t>	Level 2 to monitor</a:t>
            </a:r>
          </a:p>
          <a:p>
            <a:pPr marL="0" indent="0"/>
            <a:endParaRPr lang="en-US" dirty="0"/>
          </a:p>
        </p:txBody>
      </p:sp>
      <p:sp>
        <p:nvSpPr>
          <p:cNvPr id="726" name="Google Shape;726;p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4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Now we’re going to talk about nutrients and</a:t>
            </a:r>
            <a:r>
              <a:rPr lang="en-US" baseline="0" dirty="0"/>
              <a:t> how they affect stream systems</a:t>
            </a:r>
            <a:endParaRPr dirty="0"/>
          </a:p>
        </p:txBody>
      </p:sp>
      <p:sp>
        <p:nvSpPr>
          <p:cNvPr id="743" name="Google Shape;743;p4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4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Eutrophication Process</a:t>
            </a:r>
            <a:endParaRPr/>
          </a:p>
          <a:p>
            <a:pPr marL="0" indent="0"/>
            <a:endParaRPr b="1"/>
          </a:p>
          <a:p>
            <a:pPr marL="0" indent="0"/>
            <a:r>
              <a:rPr lang="en-US"/>
              <a:t>Man’s activities which introduce excess nutrients, along with other pollutants into water bodies can cause signification changes in aquatic environments. </a:t>
            </a:r>
            <a:endParaRPr/>
          </a:p>
          <a:p>
            <a:pPr marL="0" indent="0"/>
            <a:r>
              <a:rPr lang="en-US"/>
              <a:t>Excess nutrients accelerate the process of eutrophication.  Eutrophic means “well nourished”.</a:t>
            </a:r>
            <a:endParaRPr/>
          </a:p>
          <a:p>
            <a:pPr marL="0" indent="0"/>
            <a:r>
              <a:rPr lang="en-US"/>
              <a:t>Artificial addition of nutrients can cause a cycle of algal blooms which in turn may cause diminished DO levels, fish kills, and water to become “unsightly.”</a:t>
            </a:r>
            <a:endParaRPr/>
          </a:p>
          <a:p>
            <a:pPr marL="0" indent="0"/>
            <a:endParaRPr/>
          </a:p>
        </p:txBody>
      </p:sp>
      <p:sp>
        <p:nvSpPr>
          <p:cNvPr id="750" name="Google Shape;750;p4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solidFill>
                  <a:srgbClr val="000000"/>
                </a:solidFill>
              </a:rPr>
              <a:pPr algn="r"/>
              <a:t>42</a:t>
            </a:fld>
            <a:endParaRPr>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43: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endParaRPr/>
          </a:p>
        </p:txBody>
      </p:sp>
      <p:sp>
        <p:nvSpPr>
          <p:cNvPr id="781" name="Google Shape;781;p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4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Nitrogen</a:t>
            </a:r>
            <a:endParaRPr dirty="0"/>
          </a:p>
          <a:p>
            <a:pPr marL="0" indent="0"/>
            <a:endParaRPr b="1" dirty="0"/>
          </a:p>
          <a:p>
            <a:pPr marL="0" indent="0"/>
            <a:r>
              <a:rPr lang="en-US" dirty="0"/>
              <a:t>Essential nutrient required by all living plants and animals (found in fertilizer) </a:t>
            </a:r>
            <a:endParaRPr dirty="0"/>
          </a:p>
          <a:p>
            <a:pPr marL="0" indent="0">
              <a:buClr>
                <a:schemeClr val="dk1"/>
              </a:buClr>
              <a:buSzPts val="1200"/>
            </a:pPr>
            <a:endParaRPr dirty="0"/>
          </a:p>
          <a:p>
            <a:pPr marL="0" indent="-77648">
              <a:buClr>
                <a:schemeClr val="lt1"/>
              </a:buClr>
              <a:buSzPts val="1200"/>
              <a:buFont typeface="Calibri"/>
              <a:buChar char="•"/>
            </a:pPr>
            <a:r>
              <a:rPr lang="en-US" b="1" dirty="0">
                <a:solidFill>
                  <a:schemeClr val="lt1"/>
                </a:solidFill>
              </a:rPr>
              <a:t>[Click] </a:t>
            </a:r>
            <a:r>
              <a:rPr lang="en-US" dirty="0"/>
              <a:t>All organic (living) matter contains nitrogen</a:t>
            </a:r>
            <a:endParaRPr dirty="0"/>
          </a:p>
          <a:p>
            <a:pPr marL="0" indent="0">
              <a:buClr>
                <a:schemeClr val="dk1"/>
              </a:buClr>
              <a:buSzPts val="1200"/>
            </a:pPr>
            <a:endParaRPr dirty="0"/>
          </a:p>
          <a:p>
            <a:pPr marL="0" indent="-77648">
              <a:buClr>
                <a:schemeClr val="lt1"/>
              </a:buClr>
              <a:buSzPts val="1200"/>
              <a:buFont typeface="Calibri"/>
              <a:buChar char="•"/>
            </a:pPr>
            <a:r>
              <a:rPr lang="en-US" b="1" dirty="0">
                <a:solidFill>
                  <a:schemeClr val="lt1"/>
                </a:solidFill>
              </a:rPr>
              <a:t>[Click] </a:t>
            </a:r>
            <a:r>
              <a:rPr lang="en-US" dirty="0"/>
              <a:t>Bacteria break down organic matter</a:t>
            </a:r>
            <a:endParaRPr dirty="0"/>
          </a:p>
          <a:p>
            <a:pPr marL="0" indent="0"/>
            <a:r>
              <a:rPr lang="en-US" dirty="0"/>
              <a:t>	NH</a:t>
            </a:r>
            <a:r>
              <a:rPr lang="en-US" baseline="-25000" dirty="0"/>
              <a:t>3  	</a:t>
            </a:r>
            <a:r>
              <a:rPr lang="en-US" dirty="0"/>
              <a:t>→ NO</a:t>
            </a:r>
            <a:r>
              <a:rPr lang="en-US" baseline="-25000" dirty="0"/>
              <a:t>2</a:t>
            </a:r>
            <a:r>
              <a:rPr lang="en-US" dirty="0"/>
              <a:t>	→ NO</a:t>
            </a:r>
            <a:r>
              <a:rPr lang="en-US" baseline="-25000" dirty="0"/>
              <a:t>3</a:t>
            </a:r>
            <a:r>
              <a:rPr lang="en-US" dirty="0"/>
              <a:t>-N</a:t>
            </a:r>
            <a:endParaRPr dirty="0"/>
          </a:p>
          <a:p>
            <a:pPr marL="0" indent="0"/>
            <a:r>
              <a:rPr lang="en-US" dirty="0"/>
              <a:t>	Ammonia	→ Nitrite	→ Nitrate</a:t>
            </a:r>
            <a:endParaRPr dirty="0"/>
          </a:p>
          <a:p>
            <a:pPr marL="0" indent="0"/>
            <a:endParaRPr b="1" dirty="0"/>
          </a:p>
          <a:p>
            <a:pPr marL="0" indent="0"/>
            <a:endParaRPr dirty="0"/>
          </a:p>
        </p:txBody>
      </p:sp>
      <p:sp>
        <p:nvSpPr>
          <p:cNvPr id="799" name="Google Shape;799;p4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4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Nitrogen (cont.) </a:t>
            </a:r>
            <a:endParaRPr dirty="0"/>
          </a:p>
          <a:p>
            <a:pPr marL="0" indent="0"/>
            <a:endParaRPr b="1" dirty="0"/>
          </a:p>
          <a:p>
            <a:pPr marL="0" indent="0"/>
            <a:r>
              <a:rPr lang="en-US" dirty="0"/>
              <a:t>The VWQ monitors measure nitrate.  It is expressed as nitrate-nitrogen (NO</a:t>
            </a:r>
            <a:r>
              <a:rPr lang="en-US" baseline="-25000" dirty="0"/>
              <a:t>3</a:t>
            </a:r>
            <a:r>
              <a:rPr lang="en-US" dirty="0"/>
              <a:t>-N), which means nitrogen in the form of nitrate.</a:t>
            </a:r>
            <a:endParaRPr dirty="0"/>
          </a:p>
          <a:p>
            <a:pPr marL="0" indent="0">
              <a:buClr>
                <a:schemeClr val="dk1"/>
              </a:buClr>
              <a:buSzPts val="1200"/>
            </a:pPr>
            <a:endParaRPr dirty="0"/>
          </a:p>
          <a:p>
            <a:pPr marL="0" indent="0"/>
            <a:r>
              <a:rPr lang="en-US" dirty="0"/>
              <a:t>Nitrate is the most stable nitrogen compound and is an indicator of excess nitrogen loading.</a:t>
            </a:r>
            <a:endParaRPr dirty="0"/>
          </a:p>
          <a:p>
            <a:pPr marL="0" indent="0">
              <a:buClr>
                <a:schemeClr val="dk1"/>
              </a:buClr>
              <a:buSzPts val="1200"/>
            </a:pPr>
            <a:endParaRPr b="1" dirty="0"/>
          </a:p>
          <a:p>
            <a:pPr marL="0" indent="0">
              <a:buClr>
                <a:schemeClr val="dk1"/>
              </a:buClr>
              <a:buSzPts val="1200"/>
            </a:pPr>
            <a:endParaRPr b="1" dirty="0">
              <a:solidFill>
                <a:srgbClr val="FFFF00"/>
              </a:solidFill>
            </a:endParaRPr>
          </a:p>
          <a:p>
            <a:pPr marL="0" indent="0">
              <a:buClr>
                <a:schemeClr val="dk1"/>
              </a:buClr>
              <a:buSzPts val="1200"/>
            </a:pPr>
            <a:endParaRPr b="1" dirty="0">
              <a:solidFill>
                <a:srgbClr val="FFFF00"/>
              </a:solidFill>
            </a:endParaRPr>
          </a:p>
          <a:p>
            <a:pPr marL="0" indent="0"/>
            <a:endParaRPr dirty="0"/>
          </a:p>
        </p:txBody>
      </p:sp>
      <p:sp>
        <p:nvSpPr>
          <p:cNvPr id="826" name="Google Shape;826;p4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4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lnSpc>
                <a:spcPct val="90000"/>
              </a:lnSpc>
            </a:pPr>
            <a:r>
              <a:rPr lang="en-US"/>
              <a:t>Average Nitrate Values (NO</a:t>
            </a:r>
            <a:r>
              <a:rPr lang="en-US" baseline="-25000"/>
              <a:t>3</a:t>
            </a:r>
            <a:r>
              <a:rPr lang="en-US"/>
              <a:t>-N)</a:t>
            </a:r>
            <a:endParaRPr/>
          </a:p>
          <a:p>
            <a:pPr marL="0" indent="0">
              <a:lnSpc>
                <a:spcPct val="90000"/>
              </a:lnSpc>
              <a:buClr>
                <a:schemeClr val="dk1"/>
              </a:buClr>
              <a:buSzPts val="1200"/>
            </a:pPr>
            <a:endParaRPr b="1"/>
          </a:p>
          <a:p>
            <a:pPr marL="0" indent="0">
              <a:lnSpc>
                <a:spcPct val="90000"/>
              </a:lnSpc>
            </a:pPr>
            <a:r>
              <a:rPr lang="en-US"/>
              <a:t>Mississippi</a:t>
            </a:r>
            <a:endParaRPr/>
          </a:p>
          <a:p>
            <a:pPr marL="0" indent="0">
              <a:lnSpc>
                <a:spcPct val="90000"/>
              </a:lnSpc>
            </a:pPr>
            <a:r>
              <a:rPr lang="en-US"/>
              <a:t>The Mississippi is a very large watershed that covers 43% of the US and the basin covers more than 1,245,000 square miles (</a:t>
            </a:r>
            <a:r>
              <a:rPr lang="en-US" u="sng">
                <a:solidFill>
                  <a:schemeClr val="hlink"/>
                </a:solidFill>
                <a:hlinkClick r:id="rId3"/>
              </a:rPr>
              <a:t>3,225,000 km²</a:t>
            </a:r>
            <a:r>
              <a:rPr lang="en-US"/>
              <a:t>), including all or parts of 31 states and two Canadian provinces.   Imagine all of the nitrogen sources that drain into a watershed.</a:t>
            </a:r>
            <a:endParaRPr/>
          </a:p>
          <a:p>
            <a:pPr marL="0" indent="0">
              <a:lnSpc>
                <a:spcPct val="90000"/>
              </a:lnSpc>
            </a:pPr>
            <a:endParaRPr/>
          </a:p>
          <a:p>
            <a:pPr marL="0" indent="0">
              <a:lnSpc>
                <a:spcPct val="90000"/>
              </a:lnSpc>
            </a:pPr>
            <a:r>
              <a:rPr lang="en-US"/>
              <a:t>Chariton</a:t>
            </a:r>
            <a:endParaRPr/>
          </a:p>
          <a:p>
            <a:pPr marL="0" indent="0">
              <a:lnSpc>
                <a:spcPct val="90000"/>
              </a:lnSpc>
            </a:pPr>
            <a:r>
              <a:rPr lang="en-US"/>
              <a:t>Drains approximately 1,870 square miles.  Note that this is a channelized, meaning straightened, stream that drains an agricultural area.</a:t>
            </a:r>
            <a:endParaRPr/>
          </a:p>
          <a:p>
            <a:pPr marL="0" indent="0">
              <a:lnSpc>
                <a:spcPct val="90000"/>
              </a:lnSpc>
            </a:pPr>
            <a:endParaRPr/>
          </a:p>
          <a:p>
            <a:pPr marL="0" indent="0">
              <a:lnSpc>
                <a:spcPct val="90000"/>
              </a:lnSpc>
            </a:pPr>
            <a:r>
              <a:rPr lang="en-US"/>
              <a:t>Pomme de Terre </a:t>
            </a:r>
            <a:endParaRPr/>
          </a:p>
          <a:p>
            <a:pPr marL="0" indent="0">
              <a:lnSpc>
                <a:spcPct val="90000"/>
              </a:lnSpc>
            </a:pPr>
            <a:r>
              <a:rPr lang="en-US"/>
              <a:t>Drains an area comprised of pasture hayfields and woods.</a:t>
            </a:r>
            <a:endParaRPr/>
          </a:p>
          <a:p>
            <a:pPr marL="0" indent="0">
              <a:lnSpc>
                <a:spcPct val="90000"/>
              </a:lnSpc>
            </a:pPr>
            <a:endParaRPr/>
          </a:p>
          <a:p>
            <a:pPr marL="0" indent="0">
              <a:lnSpc>
                <a:spcPct val="90000"/>
              </a:lnSpc>
            </a:pPr>
            <a:r>
              <a:rPr lang="en-US"/>
              <a:t>Jack’s Fork</a:t>
            </a:r>
            <a:endParaRPr/>
          </a:p>
          <a:p>
            <a:pPr marL="0" indent="0">
              <a:lnSpc>
                <a:spcPct val="90000"/>
              </a:lnSpc>
            </a:pPr>
            <a:r>
              <a:rPr lang="en-US"/>
              <a:t>The Jack’s Fork’s nitrate values are lower.  The watershed has relatively small impacts from point sources and has excellent vegetative cover, including the riparian zone along the stream.</a:t>
            </a:r>
            <a:endParaRPr/>
          </a:p>
          <a:p>
            <a:pPr marL="0" indent="0">
              <a:lnSpc>
                <a:spcPct val="90000"/>
              </a:lnSpc>
            </a:pPr>
            <a:endParaRPr/>
          </a:p>
          <a:p>
            <a:pPr marL="0" indent="0">
              <a:lnSpc>
                <a:spcPct val="90000"/>
              </a:lnSpc>
            </a:pPr>
            <a:r>
              <a:rPr lang="en-US"/>
              <a:t>There is currently no Water Quality Standard for Nitrates in Missouri Streams</a:t>
            </a:r>
            <a:endParaRPr/>
          </a:p>
          <a:p>
            <a:pPr marL="0" indent="0">
              <a:lnSpc>
                <a:spcPct val="90000"/>
              </a:lnSpc>
            </a:pPr>
            <a:endParaRPr/>
          </a:p>
          <a:p>
            <a:pPr marL="0" indent="0">
              <a:lnSpc>
                <a:spcPct val="90000"/>
              </a:lnSpc>
            </a:pPr>
            <a:endParaRPr/>
          </a:p>
          <a:p>
            <a:pPr marL="0" indent="0"/>
            <a:endParaRPr/>
          </a:p>
        </p:txBody>
      </p:sp>
      <p:sp>
        <p:nvSpPr>
          <p:cNvPr id="854" name="Google Shape;854;p4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4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Ammonia (NH</a:t>
            </a:r>
            <a:r>
              <a:rPr lang="en-US" baseline="-25000"/>
              <a:t>3</a:t>
            </a:r>
            <a:r>
              <a:rPr lang="en-US"/>
              <a:t>)</a:t>
            </a:r>
            <a:endParaRPr/>
          </a:p>
          <a:p>
            <a:pPr marL="0" indent="0"/>
            <a:endParaRPr b="1"/>
          </a:p>
          <a:p>
            <a:pPr marL="0" indent="0"/>
            <a:r>
              <a:rPr lang="en-US"/>
              <a:t>Ammonia (NH</a:t>
            </a:r>
            <a:r>
              <a:rPr lang="en-US" baseline="-25000"/>
              <a:t>3</a:t>
            </a:r>
            <a:r>
              <a:rPr lang="en-US"/>
              <a:t>) is the only nutrient that is directly toxic to aquatic life</a:t>
            </a:r>
            <a:r>
              <a:rPr lang="en-US" b="1"/>
              <a:t>.</a:t>
            </a:r>
            <a:r>
              <a:rPr lang="en-US"/>
              <a:t>	</a:t>
            </a:r>
            <a:endParaRPr/>
          </a:p>
          <a:p>
            <a:pPr marL="0" indent="0"/>
            <a:r>
              <a:rPr lang="en-US"/>
              <a:t>Toxicity of ammonia is dependent on the pH and temperature of the stream water.</a:t>
            </a:r>
            <a:endParaRPr/>
          </a:p>
          <a:p>
            <a:pPr marL="0" indent="0"/>
            <a:endParaRPr/>
          </a:p>
          <a:p>
            <a:pPr marL="0" indent="0"/>
            <a:r>
              <a:rPr lang="en-US" i="1"/>
              <a:t>At this point it is important to note that Ammonia levels are not usually a problem in most Missouri streams.  Because this is the case, and that Ammonia kits are very expensive ($450 in 2014), the VWQM Program only provides kits to volunteers sampling in areas where ammonia levels could  become a problem, like below waste treatment plants or below hog and poultry operations, and to volunteers who are trained through Level 2 of the VWQM Program</a:t>
            </a:r>
            <a:r>
              <a:rPr lang="en-US" b="1"/>
              <a:t>.</a:t>
            </a:r>
            <a:endParaRPr/>
          </a:p>
          <a:p>
            <a:pPr marL="0" indent="0"/>
            <a:endParaRPr b="1"/>
          </a:p>
          <a:p>
            <a:pPr marL="0" indent="0"/>
            <a:endParaRPr/>
          </a:p>
        </p:txBody>
      </p:sp>
      <p:sp>
        <p:nvSpPr>
          <p:cNvPr id="871" name="Google Shape;871;p4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p4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Phosphorus (cont.)</a:t>
            </a:r>
            <a:endParaRPr/>
          </a:p>
          <a:p>
            <a:pPr marL="0" indent="0"/>
            <a:endParaRPr b="1"/>
          </a:p>
          <a:p>
            <a:pPr marL="0" indent="0"/>
            <a:r>
              <a:rPr lang="en-US"/>
              <a:t>Phosphate is the nutrient in Missouri that limits plant growth (called “primary productivity”) in a body of water.  </a:t>
            </a:r>
            <a:endParaRPr/>
          </a:p>
          <a:p>
            <a:pPr marL="0" indent="0"/>
            <a:endParaRPr/>
          </a:p>
          <a:p>
            <a:pPr marL="0" indent="0"/>
            <a:r>
              <a:rPr lang="en-US"/>
              <a:t>In instances where phosphate is the nutrient that limits plant growth, point source and nonpoint source pollution high in phosphate may stimulate the growth of aquatic plants.</a:t>
            </a:r>
            <a:endParaRPr/>
          </a:p>
          <a:p>
            <a:pPr marL="0" indent="0"/>
            <a:endParaRPr b="1"/>
          </a:p>
          <a:p>
            <a:pPr marL="0" indent="0"/>
            <a:endParaRPr b="1"/>
          </a:p>
          <a:p>
            <a:pPr marL="0" indent="0"/>
            <a:endParaRPr/>
          </a:p>
        </p:txBody>
      </p:sp>
      <p:sp>
        <p:nvSpPr>
          <p:cNvPr id="888" name="Google Shape;888;p4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4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906" name="Google Shape;906;p4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dirty="0"/>
              <a:t>Why Monitor Chemical Parameters?</a:t>
            </a:r>
            <a:br>
              <a:rPr lang="en-US" b="1" dirty="0"/>
            </a:br>
            <a:endParaRPr dirty="0"/>
          </a:p>
          <a:p>
            <a:pPr marL="0" indent="0">
              <a:buClr>
                <a:schemeClr val="dk1"/>
              </a:buClr>
              <a:buSzPts val="1200"/>
            </a:pPr>
            <a:r>
              <a:rPr lang="en-US" dirty="0"/>
              <a:t>Chemical parameters play an important role in:</a:t>
            </a:r>
            <a:endParaRPr dirty="0"/>
          </a:p>
          <a:p>
            <a:pPr marL="465887" lvl="1" indent="-77648">
              <a:buClr>
                <a:schemeClr val="dk1"/>
              </a:buClr>
              <a:buSzPts val="1200"/>
              <a:buFont typeface="Calibri"/>
              <a:buChar char="•"/>
            </a:pPr>
            <a:r>
              <a:rPr lang="en-US" dirty="0"/>
              <a:t>Health – of the stream</a:t>
            </a:r>
            <a:endParaRPr dirty="0"/>
          </a:p>
          <a:p>
            <a:pPr marL="465887" lvl="1" indent="-77648">
              <a:buClr>
                <a:schemeClr val="dk1"/>
              </a:buClr>
              <a:buSzPts val="1200"/>
              <a:buFont typeface="Calibri"/>
              <a:buChar char="•"/>
            </a:pPr>
            <a:r>
              <a:rPr lang="en-US" dirty="0"/>
              <a:t>Abundance – of aquatic insects</a:t>
            </a:r>
            <a:endParaRPr dirty="0"/>
          </a:p>
          <a:p>
            <a:pPr marL="465887" lvl="1" indent="-77648">
              <a:buClr>
                <a:schemeClr val="dk1"/>
              </a:buClr>
              <a:buSzPts val="1200"/>
              <a:buFont typeface="Calibri"/>
              <a:buChar char="•"/>
            </a:pPr>
            <a:r>
              <a:rPr lang="en-US" dirty="0"/>
              <a:t>Diversity – of aquatic organisms</a:t>
            </a:r>
            <a:endParaRPr dirty="0"/>
          </a:p>
          <a:p>
            <a:pPr marL="465887" lvl="1" indent="-77648">
              <a:buClr>
                <a:schemeClr val="dk1"/>
              </a:buClr>
              <a:buSzPts val="1200"/>
              <a:buFont typeface="Calibri"/>
              <a:buChar char="•"/>
            </a:pPr>
            <a:r>
              <a:rPr lang="en-US" dirty="0"/>
              <a:t>The life within the stream</a:t>
            </a:r>
            <a:endParaRPr dirty="0"/>
          </a:p>
          <a:p>
            <a:pPr marL="465887" lvl="1" indent="0"/>
            <a:endParaRPr dirty="0"/>
          </a:p>
          <a:p>
            <a:pPr marL="0" indent="0"/>
            <a:r>
              <a:rPr lang="en-US" dirty="0"/>
              <a:t>Remember that changes in many of the following parameters can affect another chemical  parameters.</a:t>
            </a:r>
            <a:endParaRPr dirty="0"/>
          </a:p>
          <a:p>
            <a:pPr marL="0" indent="0"/>
            <a:endParaRPr dirty="0"/>
          </a:p>
        </p:txBody>
      </p:sp>
      <p:sp>
        <p:nvSpPr>
          <p:cNvPr id="193" name="Google Shape;193;p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5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5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Transparency</a:t>
            </a:r>
            <a:endParaRPr/>
          </a:p>
          <a:p>
            <a:pPr marL="0" indent="0"/>
            <a:endParaRPr b="1"/>
          </a:p>
          <a:p>
            <a:pPr marL="0" indent="0"/>
            <a:r>
              <a:rPr lang="en-US"/>
              <a:t>Transparency measures the clarity of the water.</a:t>
            </a:r>
            <a:endParaRPr/>
          </a:p>
          <a:p>
            <a:pPr marL="0" indent="0">
              <a:buClr>
                <a:schemeClr val="dk1"/>
              </a:buClr>
              <a:buSzPts val="1200"/>
            </a:pPr>
            <a:endParaRPr/>
          </a:p>
          <a:p>
            <a:pPr marL="0" indent="0"/>
            <a:r>
              <a:rPr lang="en-US"/>
              <a:t>Suspended matter (such as soil particles) and plankton (especially algae) most often cause cloudy, murky or very green water.</a:t>
            </a:r>
            <a:endParaRPr/>
          </a:p>
          <a:p>
            <a:pPr marL="0" indent="0">
              <a:buClr>
                <a:schemeClr val="dk1"/>
              </a:buClr>
              <a:buSzPts val="1200"/>
            </a:pPr>
            <a:endParaRPr/>
          </a:p>
          <a:p>
            <a:pPr marL="0" indent="0"/>
            <a:r>
              <a:rPr lang="en-US"/>
              <a:t>Transparency is measured in centimeter units, which is a measure of the depth that light can penetrate water</a:t>
            </a:r>
            <a:endParaRPr/>
          </a:p>
          <a:p>
            <a:pPr marL="0" indent="0">
              <a:buClr>
                <a:schemeClr val="dk1"/>
              </a:buClr>
              <a:buSzPts val="1200"/>
            </a:pPr>
            <a:endParaRPr/>
          </a:p>
          <a:p>
            <a:pPr marL="0" indent="0"/>
            <a:endParaRPr/>
          </a:p>
          <a:p>
            <a:pPr marL="0" indent="0"/>
            <a:endParaRPr/>
          </a:p>
        </p:txBody>
      </p:sp>
      <p:sp>
        <p:nvSpPr>
          <p:cNvPr id="913" name="Google Shape;913;p5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5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5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Transparency</a:t>
            </a:r>
            <a:endParaRPr/>
          </a:p>
          <a:p>
            <a:pPr marL="0" indent="0"/>
            <a:endParaRPr b="1"/>
          </a:p>
          <a:p>
            <a:pPr marL="0" indent="0"/>
            <a:r>
              <a:rPr lang="en-US"/>
              <a:t>Impacts from Low Transparency Levels</a:t>
            </a:r>
            <a:endParaRPr/>
          </a:p>
          <a:p>
            <a:pPr marL="465887" lvl="1" indent="0">
              <a:buClr>
                <a:schemeClr val="dk1"/>
              </a:buClr>
              <a:buSzPts val="1200"/>
            </a:pPr>
            <a:endParaRPr/>
          </a:p>
          <a:p>
            <a:pPr marL="465887" lvl="1" indent="0"/>
            <a:r>
              <a:rPr lang="en-US"/>
              <a:t>Sediment can block out light needed for vegetation</a:t>
            </a:r>
            <a:endParaRPr/>
          </a:p>
          <a:p>
            <a:pPr marL="465887" lvl="1" indent="0">
              <a:buClr>
                <a:schemeClr val="dk1"/>
              </a:buClr>
              <a:buSzPts val="1200"/>
            </a:pPr>
            <a:endParaRPr/>
          </a:p>
          <a:p>
            <a:pPr marL="465887" lvl="1" indent="0"/>
            <a:r>
              <a:rPr lang="en-US"/>
              <a:t>Suspended particles may absorb heat and thus increase water temperature</a:t>
            </a:r>
            <a:endParaRPr/>
          </a:p>
          <a:p>
            <a:pPr marL="465887" lvl="1" indent="0">
              <a:buClr>
                <a:schemeClr val="dk1"/>
              </a:buClr>
              <a:buSzPts val="1200"/>
            </a:pPr>
            <a:endParaRPr/>
          </a:p>
          <a:p>
            <a:pPr marL="465887" lvl="1" indent="0"/>
            <a:r>
              <a:rPr lang="en-US"/>
              <a:t>Sediment can bury fish eggs and benthic invertebrates</a:t>
            </a:r>
            <a:endParaRPr/>
          </a:p>
          <a:p>
            <a:pPr marL="0" indent="0"/>
            <a:endParaRPr/>
          </a:p>
          <a:p>
            <a:pPr marL="0" indent="0"/>
            <a:endParaRPr/>
          </a:p>
        </p:txBody>
      </p:sp>
      <p:sp>
        <p:nvSpPr>
          <p:cNvPr id="930" name="Google Shape;930;p5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p5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Soil Erosion – Decreases Transparency </a:t>
            </a:r>
            <a:endParaRPr/>
          </a:p>
          <a:p>
            <a:pPr marL="0" indent="0"/>
            <a:endParaRPr b="1"/>
          </a:p>
          <a:p>
            <a:pPr marL="0" indent="0"/>
            <a:r>
              <a:rPr lang="en-US"/>
              <a:t>As soil erodes particles suspended in the water column.  These suspended particles absorb heat from light - like a black tee-shirt does compared to a white tee-shirt - increasing water temperature.</a:t>
            </a:r>
            <a:endParaRPr/>
          </a:p>
          <a:p>
            <a:pPr marL="0" indent="0"/>
            <a:endParaRPr/>
          </a:p>
        </p:txBody>
      </p:sp>
      <p:sp>
        <p:nvSpPr>
          <p:cNvPr id="948" name="Google Shape;948;p5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5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Transparency</a:t>
            </a:r>
            <a:endParaRPr/>
          </a:p>
          <a:p>
            <a:pPr marL="0" indent="0"/>
            <a:endParaRPr b="1"/>
          </a:p>
          <a:p>
            <a:pPr marL="0" indent="0"/>
            <a:r>
              <a:rPr lang="en-US"/>
              <a:t>Areas where monitoring turbidity can be particularly valuable:</a:t>
            </a:r>
            <a:endParaRPr/>
          </a:p>
          <a:p>
            <a:pPr marL="465887" lvl="1" indent="0"/>
            <a:r>
              <a:rPr lang="en-US"/>
              <a:t>Areas being developed where a great deal of construction and land disturbance is occurring.</a:t>
            </a:r>
            <a:endParaRPr b="1"/>
          </a:p>
          <a:p>
            <a:pPr marL="465887" lvl="1" indent="0">
              <a:buClr>
                <a:schemeClr val="dk1"/>
              </a:buClr>
              <a:buSzPts val="1200"/>
            </a:pPr>
            <a:endParaRPr b="1"/>
          </a:p>
          <a:p>
            <a:pPr marL="465887" lvl="1" indent="0"/>
            <a:r>
              <a:rPr lang="en-US"/>
              <a:t>Agricultural areas that have not adopted best management practices to prevent soil erosion</a:t>
            </a:r>
            <a:endParaRPr/>
          </a:p>
          <a:p>
            <a:pPr marL="465887" lvl="1" indent="0"/>
            <a:endParaRPr/>
          </a:p>
          <a:p>
            <a:pPr marL="465887" lvl="1" indent="0"/>
            <a:r>
              <a:rPr lang="en-US"/>
              <a:t>Downstream from quarries and gravel mining operations These activities can result in fines entering a stream and smothering habitat.</a:t>
            </a:r>
            <a:endParaRPr b="1"/>
          </a:p>
          <a:p>
            <a:pPr marL="0" indent="0"/>
            <a:endParaRPr/>
          </a:p>
        </p:txBody>
      </p:sp>
      <p:sp>
        <p:nvSpPr>
          <p:cNvPr id="980" name="Google Shape;980;p5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5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5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Water Chemistry Reference Table</a:t>
            </a:r>
            <a:endParaRPr/>
          </a:p>
          <a:p>
            <a:pPr marL="0" indent="0"/>
            <a:endParaRPr/>
          </a:p>
          <a:p>
            <a:pPr marL="0" indent="0"/>
            <a:r>
              <a:rPr lang="en-US"/>
              <a:t>This is the water chemistry reference table, it is the yellow chart in the back of your chemistry chapter.  It is a reference to tell you what are natural readings for each parameter, cautionary readings, possible sources/influences that may be affecting your reading and remedies.</a:t>
            </a:r>
            <a:endParaRPr/>
          </a:p>
          <a:p>
            <a:pPr marL="0" indent="0"/>
            <a:endParaRPr/>
          </a:p>
          <a:p>
            <a:pPr marL="0" indent="0"/>
            <a:r>
              <a:rPr lang="en-US"/>
              <a:t>Please remember this is a guide and not hard and fast rules! </a:t>
            </a:r>
            <a:endParaRPr/>
          </a:p>
          <a:p>
            <a:pPr marL="0" indent="0"/>
            <a:endParaRPr/>
          </a:p>
        </p:txBody>
      </p:sp>
      <p:sp>
        <p:nvSpPr>
          <p:cNvPr id="996" name="Google Shape;996;p5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5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5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1017" name="Google Shape;1017;p5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5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p5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lnSpc>
                <a:spcPct val="80000"/>
              </a:lnSpc>
            </a:pPr>
            <a:r>
              <a:rPr lang="en-US"/>
              <a:t>Water Chemistry Data Sheet</a:t>
            </a:r>
            <a:endParaRPr/>
          </a:p>
          <a:p>
            <a:pPr marL="0" indent="0">
              <a:lnSpc>
                <a:spcPct val="80000"/>
              </a:lnSpc>
            </a:pPr>
            <a:endParaRPr b="1"/>
          </a:p>
          <a:p>
            <a:pPr marL="0" indent="0">
              <a:lnSpc>
                <a:spcPct val="80000"/>
              </a:lnSpc>
            </a:pPr>
            <a:r>
              <a:rPr lang="en-US"/>
              <a:t>First fill out the heading of the data sheet found in the appendix of your notebook and in your packet. </a:t>
            </a:r>
            <a:endParaRPr/>
          </a:p>
          <a:p>
            <a:pPr marL="0" indent="0">
              <a:lnSpc>
                <a:spcPct val="80000"/>
              </a:lnSpc>
            </a:pPr>
            <a:r>
              <a:rPr lang="en-US" u="sng"/>
              <a:t>Site number </a:t>
            </a:r>
            <a:endParaRPr/>
          </a:p>
          <a:p>
            <a:pPr marL="0" indent="0">
              <a:lnSpc>
                <a:spcPct val="80000"/>
              </a:lnSpc>
            </a:pPr>
            <a:r>
              <a:rPr lang="en-US"/>
              <a:t>Be consistent with your site numbers.  If it is a new site check the box and be sure to include a map with a dot or a mark pinpointing your site.   Remember, if we can’t locate your site and don’t know where you are the data will not do anyone any good! </a:t>
            </a:r>
            <a:endParaRPr u="sng"/>
          </a:p>
          <a:p>
            <a:pPr marL="0" indent="0">
              <a:lnSpc>
                <a:spcPct val="80000"/>
              </a:lnSpc>
            </a:pPr>
            <a:r>
              <a:rPr lang="en-US" u="sng"/>
              <a:t>Stream Name</a:t>
            </a:r>
            <a:endParaRPr/>
          </a:p>
          <a:p>
            <a:pPr marL="0" indent="0">
              <a:lnSpc>
                <a:spcPct val="80000"/>
              </a:lnSpc>
            </a:pPr>
            <a:r>
              <a:rPr lang="en-US"/>
              <a:t>Use the name that shows on a map, please don’t use local names</a:t>
            </a:r>
            <a:endParaRPr/>
          </a:p>
          <a:p>
            <a:pPr marL="0" indent="0">
              <a:lnSpc>
                <a:spcPct val="80000"/>
              </a:lnSpc>
            </a:pPr>
            <a:r>
              <a:rPr lang="en-US" u="sng"/>
              <a:t>County</a:t>
            </a:r>
            <a:endParaRPr/>
          </a:p>
          <a:p>
            <a:pPr marL="0" indent="0">
              <a:lnSpc>
                <a:spcPct val="80000"/>
              </a:lnSpc>
            </a:pPr>
            <a:r>
              <a:rPr lang="en-US" u="sng"/>
              <a:t>Site Description</a:t>
            </a:r>
            <a:endParaRPr/>
          </a:p>
          <a:p>
            <a:pPr marL="0" indent="0">
              <a:lnSpc>
                <a:spcPct val="80000"/>
              </a:lnSpc>
            </a:pPr>
            <a:r>
              <a:rPr lang="en-US"/>
              <a:t>Be consistent with your site description.  For example, if your site description is “ 200 yards upstream from Highway K bridge” it should remain the same for each monitoring event.  If you collect data on later monitoring trips and write “Highway K bridge”, then “50 yards upstream from Highway K bridge”, on data sheets following we can’t really tell if you are monitoring the same site since a site is 300ft/100 yards.  </a:t>
            </a:r>
            <a:endParaRPr/>
          </a:p>
          <a:p>
            <a:pPr marL="0" indent="0">
              <a:lnSpc>
                <a:spcPct val="80000"/>
              </a:lnSpc>
            </a:pPr>
            <a:endParaRPr/>
          </a:p>
          <a:p>
            <a:pPr marL="0" indent="0">
              <a:lnSpc>
                <a:spcPct val="80000"/>
              </a:lnSpc>
            </a:pPr>
            <a:r>
              <a:rPr lang="en-US"/>
              <a:t>Trained Data Submitter This is the person that is responsible for the data that has attended the workshop   </a:t>
            </a:r>
            <a:endParaRPr/>
          </a:p>
          <a:p>
            <a:pPr marL="0" indent="0">
              <a:lnSpc>
                <a:spcPct val="80000"/>
              </a:lnSpc>
            </a:pPr>
            <a:endParaRPr/>
          </a:p>
          <a:p>
            <a:pPr marL="0" indent="0">
              <a:lnSpc>
                <a:spcPct val="80000"/>
              </a:lnSpc>
            </a:pPr>
            <a:r>
              <a:rPr lang="en-US" u="sng"/>
              <a:t>Also, tell us when your reagents expire.</a:t>
            </a:r>
            <a:endParaRPr/>
          </a:p>
        </p:txBody>
      </p:sp>
      <p:sp>
        <p:nvSpPr>
          <p:cNvPr id="1024" name="Google Shape;1024;p5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5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5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Water Chemistry Data Sheet </a:t>
            </a:r>
            <a:endParaRPr/>
          </a:p>
          <a:p>
            <a:pPr marL="0" indent="0"/>
            <a:endParaRPr/>
          </a:p>
          <a:p>
            <a:pPr marL="0" indent="0"/>
            <a:r>
              <a:rPr lang="en-US"/>
              <a:t>On the back of the data sheet you will find Acceptable Ranges for Chemical Parameters.  These ranges are considered to be the normal ranges for the chemical parameters you measure.  If you are out side of these ranges for any of these parameters you will find trouble shooting directions for the chemical kits.  If you go through these trouble shooting directions and find that you readings are still outside of normal ranges please repeat the measurement two more times and report all three measurement on you data sheet.</a:t>
            </a:r>
            <a:endParaRPr/>
          </a:p>
          <a:p>
            <a:pPr marL="0" indent="0"/>
            <a:endParaRPr/>
          </a:p>
          <a:p>
            <a:pPr marL="0" indent="0"/>
            <a:r>
              <a:rPr lang="en-US"/>
              <a:t>If something seems very unusual such as a D.O. of 2 mg/L or a pH of 10.2, please call the program immediately </a:t>
            </a:r>
            <a:endParaRPr/>
          </a:p>
          <a:p>
            <a:pPr marL="0" indent="0"/>
            <a:endParaRPr/>
          </a:p>
        </p:txBody>
      </p:sp>
      <p:sp>
        <p:nvSpPr>
          <p:cNvPr id="1063" name="Google Shape;1063;p5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Introductory workshop, we provided you with a simple armor case thermometer. Use this for measuring temperature, not the pH or conductivity meters.</a:t>
            </a:r>
          </a:p>
          <a:p>
            <a:r>
              <a:rPr lang="en-US"/>
              <a:t>It’s important to measure air temperature first as water residue on the thermometer will affect the air reading.</a:t>
            </a:r>
          </a:p>
          <a:p>
            <a:r>
              <a:rPr lang="en-US"/>
              <a:t>Always take the readings in the shade and allow several minutes for the thermometer to acclimate. </a:t>
            </a:r>
          </a:p>
          <a:p>
            <a:r>
              <a:rPr lang="en-US"/>
              <a:t>The thermometers used by our program use an alcohol or citrus based liquid. If this liquid becomes separated, please request a new thermometer from the program. The defective thermometer may be discarded in the trash.</a:t>
            </a:r>
          </a:p>
        </p:txBody>
      </p:sp>
      <p:sp>
        <p:nvSpPr>
          <p:cNvPr id="4" name="Slide Number Placeholder 3"/>
          <p:cNvSpPr>
            <a:spLocks noGrp="1"/>
          </p:cNvSpPr>
          <p:nvPr>
            <p:ph type="sldNum" sz="quarter" idx="10"/>
          </p:nvPr>
        </p:nvSpPr>
        <p:spPr/>
        <p:txBody>
          <a:bodyPr/>
          <a:lstStyle/>
          <a:p>
            <a:fld id="{29B61C7F-6AB3-4AE3-9D2A-148EED44C4FB}" type="slidenum">
              <a:rPr lang="en-US" smtClean="0"/>
              <a:t>59</a:t>
            </a:fld>
            <a:endParaRPr lang="en-US"/>
          </a:p>
        </p:txBody>
      </p:sp>
    </p:spTree>
    <p:extLst>
      <p:ext uri="{BB962C8B-B14F-4D97-AF65-F5344CB8AC3E}">
        <p14:creationId xmlns:p14="http://schemas.microsoft.com/office/powerpoint/2010/main" val="1755853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a:t>
            </a:r>
          </a:p>
          <a:p>
            <a:pPr>
              <a:buAutoNum type="arabicParenR"/>
            </a:pPr>
            <a:r>
              <a:rPr lang="en-US" dirty="0"/>
              <a:t>Fill test tube to 5 mL</a:t>
            </a:r>
            <a:r>
              <a:rPr lang="en-US" baseline="0" dirty="0"/>
              <a:t> line with sample water</a:t>
            </a:r>
          </a:p>
          <a:p>
            <a:pPr>
              <a:buAutoNum type="arabicParenR"/>
            </a:pPr>
            <a:r>
              <a:rPr lang="en-US" baseline="0" dirty="0"/>
              <a:t>2) Add one Nitrate #1 Tablet</a:t>
            </a:r>
          </a:p>
          <a:p>
            <a:pPr>
              <a:buAutoNum type="arabicParenR"/>
            </a:pPr>
            <a:r>
              <a:rPr lang="en-US" baseline="0" dirty="0"/>
              <a:t>Cap and mix until tablet disintegrates</a:t>
            </a:r>
          </a:p>
          <a:p>
            <a:pPr>
              <a:buAutoNum type="arabicParenR"/>
            </a:pPr>
            <a:r>
              <a:rPr lang="en-US" baseline="0" dirty="0"/>
              <a:t>Add one Nitrate #2 Tablet and immediately slide test tube into the protective sleeve</a:t>
            </a:r>
          </a:p>
          <a:p>
            <a:pPr>
              <a:buAutoNum type="arabicParenR"/>
            </a:pPr>
            <a:r>
              <a:rPr lang="en-US" baseline="0" dirty="0"/>
              <a:t>Cap and mix for 2 minutes to disintegrate the tablet</a:t>
            </a:r>
          </a:p>
          <a:p>
            <a:pPr>
              <a:buAutoNum type="arabicParenR"/>
            </a:pPr>
            <a:r>
              <a:rPr lang="en-US" baseline="0" dirty="0"/>
              <a:t>Wait 5 minutes.  Remove the tube from the protective sleeve</a:t>
            </a:r>
          </a:p>
          <a:p>
            <a:pPr>
              <a:buAutoNum type="arabicParenR"/>
            </a:pPr>
            <a:r>
              <a:rPr lang="en-US" baseline="0" dirty="0"/>
              <a:t>Compare sample color to color standard.  </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60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295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dirty="0"/>
              <a:t>Toxicity Definitions </a:t>
            </a:r>
            <a:endParaRPr dirty="0"/>
          </a:p>
          <a:p>
            <a:pPr marL="0" indent="0"/>
            <a:endParaRPr dirty="0"/>
          </a:p>
          <a:p>
            <a:pPr marL="0" indent="0">
              <a:buClr>
                <a:schemeClr val="dk1"/>
              </a:buClr>
              <a:buSzPts val="1200"/>
            </a:pPr>
            <a:r>
              <a:rPr lang="en-US" dirty="0"/>
              <a:t>Acute Toxicity  is any poisonous effect produced by a single short-term exposure which results in severe biological harm or death.</a:t>
            </a:r>
            <a:endParaRPr dirty="0"/>
          </a:p>
          <a:p>
            <a:pPr marL="0" indent="0">
              <a:buClr>
                <a:schemeClr val="dk1"/>
              </a:buClr>
              <a:buSzPts val="1200"/>
            </a:pPr>
            <a:r>
              <a:rPr lang="en-US" dirty="0"/>
              <a:t>	 Determined by the LD50 – Lethal Dose that kills 50% of those exposed</a:t>
            </a:r>
            <a:endParaRPr dirty="0"/>
          </a:p>
          <a:p>
            <a:pPr marL="0" indent="0"/>
            <a:endParaRPr dirty="0"/>
          </a:p>
          <a:p>
            <a:pPr marL="0" indent="0"/>
            <a:r>
              <a:rPr lang="en-US" b="0" dirty="0"/>
              <a:t>Toxicity Definitions</a:t>
            </a:r>
            <a:endParaRPr lang="en-US" dirty="0"/>
          </a:p>
          <a:p>
            <a:pPr marL="0" indent="0"/>
            <a:r>
              <a:rPr lang="en-US" sz="800" dirty="0">
                <a:solidFill>
                  <a:schemeClr val="lt1"/>
                </a:solidFill>
              </a:rPr>
              <a:t>(from </a:t>
            </a:r>
            <a:r>
              <a:rPr lang="en-US" sz="800" i="1" dirty="0">
                <a:solidFill>
                  <a:schemeClr val="lt1"/>
                </a:solidFill>
              </a:rPr>
              <a:t>Standard Methods for the Examination of Water and Wastewater</a:t>
            </a:r>
            <a:r>
              <a:rPr lang="en-US" sz="800" dirty="0">
                <a:solidFill>
                  <a:schemeClr val="lt1"/>
                </a:solidFill>
              </a:rPr>
              <a:t>, 20th edition, 1998)</a:t>
            </a:r>
            <a:endParaRPr lang="en-US" b="0" dirty="0"/>
          </a:p>
          <a:p>
            <a:pPr marL="0" indent="0">
              <a:buClr>
                <a:schemeClr val="dk1"/>
              </a:buClr>
              <a:buSzPts val="1200"/>
            </a:pPr>
            <a:r>
              <a:rPr lang="en-US" b="0" dirty="0"/>
              <a:t>Toxicity is a</a:t>
            </a:r>
            <a:r>
              <a:rPr lang="en-US" dirty="0"/>
              <a:t> measurement of how poisonous or harmful a substance is to plants and animals.</a:t>
            </a:r>
          </a:p>
          <a:p>
            <a:pPr marL="0" indent="0">
              <a:buClr>
                <a:schemeClr val="dk1"/>
              </a:buClr>
              <a:buSzPts val="1200"/>
            </a:pPr>
            <a:r>
              <a:rPr lang="en-US" dirty="0"/>
              <a:t>Toxic substances can be natural or synthetic.</a:t>
            </a:r>
          </a:p>
          <a:p>
            <a:pPr marL="0" indent="0">
              <a:buClr>
                <a:schemeClr val="dk1"/>
              </a:buClr>
              <a:buSzPts val="1200"/>
            </a:pPr>
            <a:r>
              <a:rPr lang="en-US" dirty="0"/>
              <a:t>Toxicity = Potential or capacity of a test material to cause adverse effects on living organisms, generally a poison or mixture of poisons. Toxicity is a result of dose or exposure concentration and exposure time, modified by variables such as temperature, chemical form, and availability. Rice, E.W., R.B. Baird, A.D. Eaton, and L.S. </a:t>
            </a:r>
            <a:r>
              <a:rPr lang="en-US" dirty="0" err="1"/>
              <a:t>Clesceri</a:t>
            </a:r>
            <a:r>
              <a:rPr lang="en-US" dirty="0"/>
              <a:t> (Eds.).  2012.  Standard Methods For the Examination of Water and Wastewater (22nd Edition), American Public Health Association, American Water Works Association, and Water Environment Federation.  </a:t>
            </a:r>
            <a:r>
              <a:rPr lang="en-US" dirty="0" err="1"/>
              <a:t>Cenveo</a:t>
            </a:r>
            <a:r>
              <a:rPr lang="en-US" dirty="0"/>
              <a:t> Publisher Services, Richmond, Virginia)</a:t>
            </a:r>
          </a:p>
          <a:p>
            <a:pPr marL="0" indent="0"/>
            <a:endParaRPr dirty="0"/>
          </a:p>
        </p:txBody>
      </p:sp>
      <p:sp>
        <p:nvSpPr>
          <p:cNvPr id="176" name="Google Shape;176;p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t>The Nitrate test</a:t>
            </a:r>
            <a:r>
              <a:rPr lang="en-US" b="0" baseline="0" dirty="0"/>
              <a:t> kit is a color-comparator test kit—meaning the solution will change color when a certain amount of nitrate is present in the sample.  We will compare this reading to the color standard</a:t>
            </a:r>
          </a:p>
          <a:p>
            <a:r>
              <a:rPr lang="en-US" b="0" baseline="0" dirty="0"/>
              <a:t>It’s also time sensitive and light sensitive– the sample will need to be kept in a sleeve during the reaction to protect it from becoming discolored and affecting the reading. </a:t>
            </a:r>
          </a:p>
          <a:p>
            <a:endParaRPr lang="en-US" b="0" baseline="0" dirty="0"/>
          </a:p>
          <a:p>
            <a:r>
              <a:rPr lang="en-US" b="0" baseline="0" dirty="0"/>
              <a:t>Do not use the multiplier at the end of the instructions</a:t>
            </a:r>
          </a:p>
          <a:p>
            <a:endParaRPr lang="en-US" b="0" baseline="0" dirty="0"/>
          </a:p>
          <a:p>
            <a:r>
              <a:rPr lang="en-US" b="0" baseline="0" dirty="0"/>
              <a:t>A Normal range for Nitrate is &lt;1-2mg/L </a:t>
            </a:r>
            <a:endParaRPr lang="en-US" b="0" dirty="0"/>
          </a:p>
        </p:txBody>
      </p:sp>
      <p:sp>
        <p:nvSpPr>
          <p:cNvPr id="17818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78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98FA09DB-1EE5-4841-8F38-411A9DDBE01F}" type="slidenum">
              <a:rPr lang="en-US" smtClean="0">
                <a:latin typeface="Arial" charset="0"/>
              </a:rPr>
              <a:pPr/>
              <a:t>61</a:t>
            </a:fld>
            <a:endParaRPr lang="en-US">
              <a:latin typeface="Arial" charset="0"/>
            </a:endParaRPr>
          </a:p>
        </p:txBody>
      </p:sp>
    </p:spTree>
    <p:extLst>
      <p:ext uri="{BB962C8B-B14F-4D97-AF65-F5344CB8AC3E}">
        <p14:creationId xmlns:p14="http://schemas.microsoft.com/office/powerpoint/2010/main" val="13989647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679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F1CE8B2F-2C1B-4487-9F01-04923A0D44BF}" type="slidenum">
              <a:rPr lang="en-US" smtClean="0">
                <a:latin typeface="Arial" charset="0"/>
              </a:rPr>
              <a:pPr/>
              <a:t>62</a:t>
            </a:fld>
            <a:endParaRPr lang="en-US">
              <a:latin typeface="Arial" charset="0"/>
            </a:endParaRPr>
          </a:p>
        </p:txBody>
      </p:sp>
      <p:sp>
        <p:nvSpPr>
          <p:cNvPr id="167940" name="Rectangle 7"/>
          <p:cNvSpPr txBox="1">
            <a:spLocks noGrp="1" noChangeArrowheads="1"/>
          </p:cNvSpPr>
          <p:nvPr/>
        </p:nvSpPr>
        <p:spPr bwMode="auto">
          <a:xfrm>
            <a:off x="3978132" y="8842029"/>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0" tIns="46656" rIns="93310" bIns="46656" anchor="b"/>
          <a:lstStyle>
            <a:lvl1pPr defTabSz="912813">
              <a:defRPr>
                <a:solidFill>
                  <a:schemeClr val="tx1"/>
                </a:solidFill>
                <a:latin typeface="Garamond" pitchFamily="18" charset="0"/>
              </a:defRPr>
            </a:lvl1pPr>
            <a:lvl2pPr marL="742950" indent="-285750" defTabSz="912813">
              <a:defRPr>
                <a:solidFill>
                  <a:schemeClr val="tx1"/>
                </a:solidFill>
                <a:latin typeface="Garamond" pitchFamily="18" charset="0"/>
              </a:defRPr>
            </a:lvl2pPr>
            <a:lvl3pPr marL="1143000" indent="-228600" defTabSz="912813">
              <a:defRPr>
                <a:solidFill>
                  <a:schemeClr val="tx1"/>
                </a:solidFill>
                <a:latin typeface="Garamond" pitchFamily="18" charset="0"/>
              </a:defRPr>
            </a:lvl3pPr>
            <a:lvl4pPr marL="1600200" indent="-228600" defTabSz="912813">
              <a:defRPr>
                <a:solidFill>
                  <a:schemeClr val="tx1"/>
                </a:solidFill>
                <a:latin typeface="Garamond" pitchFamily="18" charset="0"/>
              </a:defRPr>
            </a:lvl4pPr>
            <a:lvl5pPr marL="2057400" indent="-228600" defTabSz="912813">
              <a:defRPr>
                <a:solidFill>
                  <a:schemeClr val="tx1"/>
                </a:solidFill>
                <a:latin typeface="Garamond" pitchFamily="18" charset="0"/>
              </a:defRPr>
            </a:lvl5pPr>
            <a:lvl6pPr marL="2514600" indent="-228600" defTabSz="912813" eaLnBrk="0" fontAlgn="base" hangingPunct="0">
              <a:spcBef>
                <a:spcPct val="0"/>
              </a:spcBef>
              <a:spcAft>
                <a:spcPct val="0"/>
              </a:spcAft>
              <a:defRPr>
                <a:solidFill>
                  <a:schemeClr val="tx1"/>
                </a:solidFill>
                <a:latin typeface="Garamond" pitchFamily="18" charset="0"/>
              </a:defRPr>
            </a:lvl6pPr>
            <a:lvl7pPr marL="2971800" indent="-228600" defTabSz="912813" eaLnBrk="0" fontAlgn="base" hangingPunct="0">
              <a:spcBef>
                <a:spcPct val="0"/>
              </a:spcBef>
              <a:spcAft>
                <a:spcPct val="0"/>
              </a:spcAft>
              <a:defRPr>
                <a:solidFill>
                  <a:schemeClr val="tx1"/>
                </a:solidFill>
                <a:latin typeface="Garamond" pitchFamily="18" charset="0"/>
              </a:defRPr>
            </a:lvl7pPr>
            <a:lvl8pPr marL="3429000" indent="-228600" defTabSz="912813" eaLnBrk="0" fontAlgn="base" hangingPunct="0">
              <a:spcBef>
                <a:spcPct val="0"/>
              </a:spcBef>
              <a:spcAft>
                <a:spcPct val="0"/>
              </a:spcAft>
              <a:defRPr>
                <a:solidFill>
                  <a:schemeClr val="tx1"/>
                </a:solidFill>
                <a:latin typeface="Garamond" pitchFamily="18" charset="0"/>
              </a:defRPr>
            </a:lvl8pPr>
            <a:lvl9pPr marL="3886200" indent="-228600" defTabSz="912813" eaLnBrk="0" fontAlgn="base" hangingPunct="0">
              <a:spcBef>
                <a:spcPct val="0"/>
              </a:spcBef>
              <a:spcAft>
                <a:spcPct val="0"/>
              </a:spcAft>
              <a:defRPr>
                <a:solidFill>
                  <a:schemeClr val="tx1"/>
                </a:solidFill>
                <a:latin typeface="Garamond" pitchFamily="18" charset="0"/>
              </a:defRPr>
            </a:lvl9pPr>
          </a:lstStyle>
          <a:p>
            <a:pPr algn="r"/>
            <a:fld id="{AA7E3EDD-F115-4EEE-9A46-1854B26AC9B9}" type="slidenum">
              <a:rPr lang="en-US" sz="1200">
                <a:latin typeface="Times New Roman" pitchFamily="18" charset="0"/>
              </a:rPr>
              <a:pPr algn="r"/>
              <a:t>62</a:t>
            </a:fld>
            <a:endParaRPr lang="en-US" sz="1200">
              <a:latin typeface="Times New Roman" pitchFamily="18" charset="0"/>
            </a:endParaRPr>
          </a:p>
        </p:txBody>
      </p:sp>
      <p:sp>
        <p:nvSpPr>
          <p:cNvPr id="167941" name="Rectangle 2"/>
          <p:cNvSpPr>
            <a:spLocks noGrp="1" noRot="1" noChangeAspect="1" noChangeArrowheads="1" noTextEdit="1"/>
          </p:cNvSpPr>
          <p:nvPr>
            <p:ph type="sldImg"/>
          </p:nvPr>
        </p:nvSpPr>
        <p:spPr>
          <a:ln/>
        </p:spPr>
      </p:sp>
      <p:sp>
        <p:nvSpPr>
          <p:cNvPr id="1679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0" tIns="46656" rIns="93310" bIns="46656"/>
          <a:lstStyle/>
          <a:p>
            <a:pPr eaLnBrk="1" hangingPunct="1"/>
            <a:r>
              <a:rPr lang="en-US" b="0"/>
              <a:t>The pH meter used by the Stream Team program is the Hach Pocket Pro. You will notice on the screen there is a pH reading and a temperature reading. Please do not use this temperature reading for completing the data sheet. Instead, compare this value to your thermometer to make sure the pH meter has acclimated sufficiently when monitoring in extreme temperatures. If the meter is not allowed to acclimate it will not give an accurate reading.</a:t>
            </a:r>
          </a:p>
          <a:p>
            <a:pPr eaLnBrk="1" hangingPunct="1"/>
            <a:r>
              <a:rPr lang="en-US" b="0"/>
              <a:t>First, we will calibrate the meters as a group. When monitoring, your pH and conductivity meters must be calibrated within 12 hours of sampling. </a:t>
            </a:r>
          </a:p>
          <a:p>
            <a:endParaRPr lang="en-US"/>
          </a:p>
          <a:p>
            <a:r>
              <a:rPr lang="en-US"/>
              <a:t> </a:t>
            </a:r>
            <a:r>
              <a:rPr lang="en-US" b="1"/>
              <a:t>Calibration: </a:t>
            </a:r>
            <a:endParaRPr lang="en-US"/>
          </a:p>
          <a:p>
            <a:r>
              <a:rPr lang="en-US"/>
              <a:t>1. Set the power to on and remove the cap from the sensor. </a:t>
            </a:r>
          </a:p>
          <a:p>
            <a:r>
              <a:rPr lang="en-US"/>
              <a:t>2. Push the calibration button to go to calibration mode. The auto-recognition standard (7.00 or 10.01 pH) to measure shows on the bottom line. </a:t>
            </a:r>
          </a:p>
          <a:p>
            <a:r>
              <a:rPr lang="en-US"/>
              <a:t>3. Pour the auto-recognition standard shown into the cap to the fill line. </a:t>
            </a:r>
          </a:p>
          <a:p>
            <a:r>
              <a:rPr lang="en-US"/>
              <a:t>4. Put the sensor fully into the cap. </a:t>
            </a:r>
          </a:p>
          <a:p>
            <a:r>
              <a:rPr lang="en-US"/>
              <a:t>5. When the measurement is stable, push the calibration button to save the measurement. The measured value flashes three times. </a:t>
            </a:r>
          </a:p>
          <a:p>
            <a:r>
              <a:rPr lang="en-US"/>
              <a:t>6. To measure another calibration standard, do steps 3–5 again. </a:t>
            </a:r>
          </a:p>
          <a:p>
            <a:r>
              <a:rPr lang="en-US"/>
              <a:t>7. Push and hold the calibration button to go to continuous measurement mode. "END" shows on the display. </a:t>
            </a:r>
          </a:p>
          <a:p>
            <a:r>
              <a:rPr lang="en-US" i="1"/>
              <a:t>Note: "ECAL" shows on the display if the calibration was not successful. </a:t>
            </a:r>
            <a:endParaRPr lang="en-US"/>
          </a:p>
          <a:p>
            <a:r>
              <a:rPr lang="en-US"/>
              <a:t>8. Rinse the sensor and cap with deionized water and blot dry. </a:t>
            </a:r>
          </a:p>
          <a:p>
            <a:endParaRPr lang="en-US"/>
          </a:p>
          <a:p>
            <a:r>
              <a:rPr lang="en-US" b="1"/>
              <a:t>Measurement: </a:t>
            </a:r>
            <a:endParaRPr lang="en-US"/>
          </a:p>
          <a:p>
            <a:r>
              <a:rPr lang="en-US"/>
              <a:t>1. Set the power to on. </a:t>
            </a:r>
          </a:p>
          <a:p>
            <a:r>
              <a:rPr lang="en-US"/>
              <a:t>2. Remove the cap from the sensor. </a:t>
            </a:r>
          </a:p>
          <a:p>
            <a:r>
              <a:rPr lang="en-US"/>
              <a:t>3. If the lock icon shows on the display, push the lock button to go to continuous measurement mode. </a:t>
            </a:r>
          </a:p>
          <a:p>
            <a:r>
              <a:rPr lang="en-US"/>
              <a:t>4. Rinse the sensor and cap with deionized water and blot dry. </a:t>
            </a:r>
          </a:p>
          <a:p>
            <a:r>
              <a:rPr lang="en-US"/>
              <a:t>5. Pour the water sample into the cap to the fill line. </a:t>
            </a:r>
          </a:p>
          <a:p>
            <a:r>
              <a:rPr lang="en-US"/>
              <a:t>6. Put the sensor fully into the cap. The measured value shows on the top line. 	</a:t>
            </a:r>
          </a:p>
          <a:p>
            <a:pPr eaLnBrk="1" hangingPunct="1"/>
            <a:endParaRPr lang="en-US" b="0"/>
          </a:p>
        </p:txBody>
      </p:sp>
    </p:spTree>
    <p:extLst>
      <p:ext uri="{BB962C8B-B14F-4D97-AF65-F5344CB8AC3E}">
        <p14:creationId xmlns:p14="http://schemas.microsoft.com/office/powerpoint/2010/main" val="32827802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a:t>The pH meters use potassium chloride for measuring </a:t>
            </a:r>
            <a:r>
              <a:rPr lang="en-US" b="0" err="1"/>
              <a:t>pH.</a:t>
            </a:r>
            <a:r>
              <a:rPr lang="en-US" b="0"/>
              <a:t> When these meters are stored they may leak potassium chloride which looks like a white residue on the meter probe. This is easily cleaned off by soaking the meter probe in water for several minutes.</a:t>
            </a:r>
          </a:p>
          <a:p>
            <a:r>
              <a:rPr lang="en-US" b="0"/>
              <a:t>This is an electronic meter, so never submerge the meter over the cap line. The meters are designed to be used with the sample cap, but it is recommended by the Stream Team program to take measurements directly in the stream. So be cautious to not submerge the meter past the cap line.</a:t>
            </a:r>
          </a:p>
          <a:p>
            <a:r>
              <a:rPr lang="en-US" b="0"/>
              <a:t>Discard used calibration solution after calibration. Do not pour it back into the bottles or reuse. Used or expired calibration solution is safe to pour down the drain while flushing with ample cold water. </a:t>
            </a:r>
          </a:p>
        </p:txBody>
      </p:sp>
      <p:sp>
        <p:nvSpPr>
          <p:cNvPr id="17818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78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98FA09DB-1EE5-4841-8F38-411A9DDBE01F}" type="slidenum">
              <a:rPr lang="en-US" smtClean="0">
                <a:latin typeface="Arial" charset="0"/>
              </a:rPr>
              <a:pPr/>
              <a:t>63</a:t>
            </a:fld>
            <a:endParaRPr lang="en-US">
              <a:latin typeface="Arial" charset="0"/>
            </a:endParaRPr>
          </a:p>
        </p:txBody>
      </p:sp>
    </p:spTree>
    <p:extLst>
      <p:ext uri="{BB962C8B-B14F-4D97-AF65-F5344CB8AC3E}">
        <p14:creationId xmlns:p14="http://schemas.microsoft.com/office/powerpoint/2010/main" val="40575988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74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7B3EB590-1829-4A55-9DEC-9BE3CFB45B4C}" type="slidenum">
              <a:rPr lang="en-US" smtClean="0">
                <a:latin typeface="Arial" charset="0"/>
              </a:rPr>
              <a:pPr/>
              <a:t>64</a:t>
            </a:fld>
            <a:endParaRPr lang="en-US">
              <a:latin typeface="Arial" charset="0"/>
            </a:endParaRPr>
          </a:p>
        </p:txBody>
      </p:sp>
      <p:sp>
        <p:nvSpPr>
          <p:cNvPr id="174084" name="Rectangle 7"/>
          <p:cNvSpPr txBox="1">
            <a:spLocks noGrp="1" noChangeArrowheads="1"/>
          </p:cNvSpPr>
          <p:nvPr/>
        </p:nvSpPr>
        <p:spPr bwMode="auto">
          <a:xfrm>
            <a:off x="3978132" y="8842029"/>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0" tIns="46656" rIns="93310" bIns="46656" anchor="b"/>
          <a:lstStyle>
            <a:lvl1pPr defTabSz="912813">
              <a:defRPr>
                <a:solidFill>
                  <a:schemeClr val="tx1"/>
                </a:solidFill>
                <a:latin typeface="Garamond" pitchFamily="18" charset="0"/>
              </a:defRPr>
            </a:lvl1pPr>
            <a:lvl2pPr marL="742950" indent="-285750" defTabSz="912813">
              <a:defRPr>
                <a:solidFill>
                  <a:schemeClr val="tx1"/>
                </a:solidFill>
                <a:latin typeface="Garamond" pitchFamily="18" charset="0"/>
              </a:defRPr>
            </a:lvl2pPr>
            <a:lvl3pPr marL="1143000" indent="-228600" defTabSz="912813">
              <a:defRPr>
                <a:solidFill>
                  <a:schemeClr val="tx1"/>
                </a:solidFill>
                <a:latin typeface="Garamond" pitchFamily="18" charset="0"/>
              </a:defRPr>
            </a:lvl3pPr>
            <a:lvl4pPr marL="1600200" indent="-228600" defTabSz="912813">
              <a:defRPr>
                <a:solidFill>
                  <a:schemeClr val="tx1"/>
                </a:solidFill>
                <a:latin typeface="Garamond" pitchFamily="18" charset="0"/>
              </a:defRPr>
            </a:lvl4pPr>
            <a:lvl5pPr marL="2057400" indent="-228600" defTabSz="912813">
              <a:defRPr>
                <a:solidFill>
                  <a:schemeClr val="tx1"/>
                </a:solidFill>
                <a:latin typeface="Garamond" pitchFamily="18" charset="0"/>
              </a:defRPr>
            </a:lvl5pPr>
            <a:lvl6pPr marL="2514600" indent="-228600" defTabSz="912813" eaLnBrk="0" fontAlgn="base" hangingPunct="0">
              <a:spcBef>
                <a:spcPct val="0"/>
              </a:spcBef>
              <a:spcAft>
                <a:spcPct val="0"/>
              </a:spcAft>
              <a:defRPr>
                <a:solidFill>
                  <a:schemeClr val="tx1"/>
                </a:solidFill>
                <a:latin typeface="Garamond" pitchFamily="18" charset="0"/>
              </a:defRPr>
            </a:lvl6pPr>
            <a:lvl7pPr marL="2971800" indent="-228600" defTabSz="912813" eaLnBrk="0" fontAlgn="base" hangingPunct="0">
              <a:spcBef>
                <a:spcPct val="0"/>
              </a:spcBef>
              <a:spcAft>
                <a:spcPct val="0"/>
              </a:spcAft>
              <a:defRPr>
                <a:solidFill>
                  <a:schemeClr val="tx1"/>
                </a:solidFill>
                <a:latin typeface="Garamond" pitchFamily="18" charset="0"/>
              </a:defRPr>
            </a:lvl7pPr>
            <a:lvl8pPr marL="3429000" indent="-228600" defTabSz="912813" eaLnBrk="0" fontAlgn="base" hangingPunct="0">
              <a:spcBef>
                <a:spcPct val="0"/>
              </a:spcBef>
              <a:spcAft>
                <a:spcPct val="0"/>
              </a:spcAft>
              <a:defRPr>
                <a:solidFill>
                  <a:schemeClr val="tx1"/>
                </a:solidFill>
                <a:latin typeface="Garamond" pitchFamily="18" charset="0"/>
              </a:defRPr>
            </a:lvl8pPr>
            <a:lvl9pPr marL="3886200" indent="-228600" defTabSz="912813" eaLnBrk="0" fontAlgn="base" hangingPunct="0">
              <a:spcBef>
                <a:spcPct val="0"/>
              </a:spcBef>
              <a:spcAft>
                <a:spcPct val="0"/>
              </a:spcAft>
              <a:defRPr>
                <a:solidFill>
                  <a:schemeClr val="tx1"/>
                </a:solidFill>
                <a:latin typeface="Garamond" pitchFamily="18" charset="0"/>
              </a:defRPr>
            </a:lvl9pPr>
          </a:lstStyle>
          <a:p>
            <a:pPr algn="r"/>
            <a:fld id="{536A7286-A331-43A6-A4E6-1E879863B4DD}" type="slidenum">
              <a:rPr lang="en-US" sz="1200">
                <a:latin typeface="Times New Roman" pitchFamily="18" charset="0"/>
              </a:rPr>
              <a:pPr algn="r"/>
              <a:t>64</a:t>
            </a:fld>
            <a:endParaRPr lang="en-US" sz="1200">
              <a:latin typeface="Times New Roman" pitchFamily="18" charset="0"/>
            </a:endParaRPr>
          </a:p>
        </p:txBody>
      </p:sp>
      <p:sp>
        <p:nvSpPr>
          <p:cNvPr id="174085" name="Rectangle 2"/>
          <p:cNvSpPr>
            <a:spLocks noGrp="1" noRot="1" noChangeAspect="1" noChangeArrowheads="1" noTextEdit="1"/>
          </p:cNvSpPr>
          <p:nvPr>
            <p:ph type="sldImg"/>
          </p:nvPr>
        </p:nvSpPr>
        <p:spPr>
          <a:ln/>
        </p:spPr>
      </p:sp>
      <p:sp>
        <p:nvSpPr>
          <p:cNvPr id="1740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0" tIns="46656" rIns="93310" bIns="46656"/>
          <a:lstStyle/>
          <a:p>
            <a:pPr eaLnBrk="1" hangingPunct="1"/>
            <a:r>
              <a:rPr lang="en-US" i="0">
                <a:cs typeface="Arial" charset="0"/>
              </a:rPr>
              <a:t>The conductivity meter used by the program is the Hach Pocket Pro Low Range Conductivity Meter. You will notice it looks identical to the pH meter. Feel free to use stickers or a sharpie to help differentiate the two meters in your monitoring kit. </a:t>
            </a:r>
          </a:p>
          <a:p>
            <a:pPr eaLnBrk="1" hangingPunct="1"/>
            <a:r>
              <a:rPr lang="en-US" i="0">
                <a:cs typeface="Arial" charset="0"/>
              </a:rPr>
              <a:t>Again, we will calibrate this meter as a group to use in the field today.</a:t>
            </a:r>
          </a:p>
          <a:p>
            <a:endParaRPr lang="en-US"/>
          </a:p>
          <a:p>
            <a:r>
              <a:rPr lang="en-US"/>
              <a:t> </a:t>
            </a:r>
            <a:r>
              <a:rPr lang="en-US" b="1"/>
              <a:t>Calibration: </a:t>
            </a:r>
            <a:endParaRPr lang="en-US"/>
          </a:p>
          <a:p>
            <a:r>
              <a:rPr lang="en-US"/>
              <a:t>1. Set the power to on and remove the cap from the sensor. </a:t>
            </a:r>
          </a:p>
          <a:p>
            <a:r>
              <a:rPr lang="en-US"/>
              <a:t>2. Push the calibration button to go to calibration mode. The auto-recognition standard (1413 or 147 </a:t>
            </a:r>
            <a:r>
              <a:rPr lang="en-US" err="1"/>
              <a:t>μS</a:t>
            </a:r>
            <a:r>
              <a:rPr lang="en-US"/>
              <a:t>/cm) the tester expects to measure shows on the bottom line. </a:t>
            </a:r>
          </a:p>
          <a:p>
            <a:r>
              <a:rPr lang="en-US"/>
              <a:t>3. Pour the 1413 </a:t>
            </a:r>
            <a:r>
              <a:rPr lang="en-US" err="1"/>
              <a:t>μS</a:t>
            </a:r>
            <a:r>
              <a:rPr lang="en-US"/>
              <a:t>/cm calibration standard shown into the cap to the fill line. </a:t>
            </a:r>
          </a:p>
          <a:p>
            <a:r>
              <a:rPr lang="en-US"/>
              <a:t>4. Put the sensor fully into the cap. </a:t>
            </a:r>
          </a:p>
          <a:p>
            <a:r>
              <a:rPr lang="en-US"/>
              <a:t>5. When the measurement is stable, push the calibration button to save the calibration and go to continuous measurement mode. The measured value will flash 3 times and then stop. Then, "END" shows on the display. </a:t>
            </a:r>
          </a:p>
          <a:p>
            <a:r>
              <a:rPr lang="en-US"/>
              <a:t>6. Rinse the sensor and cap with deionized water and blot dry. </a:t>
            </a:r>
          </a:p>
          <a:p>
            <a:endParaRPr lang="en-US"/>
          </a:p>
          <a:p>
            <a:r>
              <a:rPr lang="en-US" b="1"/>
              <a:t>Measurement: </a:t>
            </a:r>
            <a:endParaRPr lang="en-US"/>
          </a:p>
          <a:p>
            <a:r>
              <a:rPr lang="en-US"/>
              <a:t>1. Set the power to on. </a:t>
            </a:r>
          </a:p>
          <a:p>
            <a:r>
              <a:rPr lang="en-US"/>
              <a:t>2. Remove the cap from the sensor. </a:t>
            </a:r>
          </a:p>
          <a:p>
            <a:r>
              <a:rPr lang="en-US"/>
              <a:t>3. If the lock icon shows on the display, push the lock button to go to continuous measurement mode. </a:t>
            </a:r>
          </a:p>
          <a:p>
            <a:r>
              <a:rPr lang="en-US"/>
              <a:t>4. Pour the water sample into the cap to the fill line. </a:t>
            </a:r>
          </a:p>
          <a:p>
            <a:r>
              <a:rPr lang="en-US"/>
              <a:t>5. Put the sensor fully into the cap. The measured value shows on the top line. </a:t>
            </a:r>
            <a:endParaRPr lang="en-US" i="0">
              <a:cs typeface="Arial" charset="0"/>
            </a:endParaRPr>
          </a:p>
          <a:p>
            <a:pPr eaLnBrk="1" hangingPunct="1"/>
            <a:endParaRPr lang="en-US" b="1"/>
          </a:p>
        </p:txBody>
      </p:sp>
    </p:spTree>
    <p:extLst>
      <p:ext uri="{BB962C8B-B14F-4D97-AF65-F5344CB8AC3E}">
        <p14:creationId xmlns:p14="http://schemas.microsoft.com/office/powerpoint/2010/main" val="2939490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a:t>New conductivity meters tend to accumulate residue on the probes. If you are finding that your meter is reading too low while calibrating, the probes may need to be cleaned. Soak the probes in water with one drop of dish soap. You can also use a cotton swab to gently wipe the residue off the probes. Rinse thoroughly before calibrating or measuring.</a:t>
            </a:r>
          </a:p>
          <a:p>
            <a:r>
              <a:rPr lang="en-US" b="0"/>
              <a:t>As with the pH meter, take the reading directly in the stream but do not submerge the meter over the cap line.</a:t>
            </a:r>
          </a:p>
          <a:p>
            <a:r>
              <a:rPr lang="en-US" b="0"/>
              <a:t>If _ _ _ _ displays on the top line during measurement, the sample is out of range. The upper range for the low range meter is 1999 µS/cm. If the sample is over range, record it as “over range” on the data sheet and contact program staff by email or phone. </a:t>
            </a:r>
          </a:p>
          <a:p>
            <a:r>
              <a:rPr lang="en-US" b="0"/>
              <a:t>Again, discard used calibration solution after calibration. Do not pour it back into the bottle or reuse. Used or expired calibration solution is safe to pour down the drain while flushing with ample cold water. </a:t>
            </a:r>
          </a:p>
          <a:p>
            <a:endParaRPr lang="en-US" b="0"/>
          </a:p>
          <a:p>
            <a:r>
              <a:rPr lang="en-US" b="0" err="1"/>
              <a:t>Specf</a:t>
            </a:r>
            <a:r>
              <a:rPr lang="en-US" b="0"/>
              <a:t>. Cond. &gt; 1600 </a:t>
            </a:r>
            <a:r>
              <a:rPr lang="en-US" b="0" err="1"/>
              <a:t>microsemens</a:t>
            </a:r>
            <a:r>
              <a:rPr lang="en-US" b="0" baseline="0"/>
              <a:t>/cm is relatively concerning </a:t>
            </a:r>
            <a:endParaRPr lang="en-US" b="0"/>
          </a:p>
        </p:txBody>
      </p:sp>
      <p:sp>
        <p:nvSpPr>
          <p:cNvPr id="17818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78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98FA09DB-1EE5-4841-8F38-411A9DDBE01F}" type="slidenum">
              <a:rPr lang="en-US" smtClean="0">
                <a:latin typeface="Arial" charset="0"/>
              </a:rPr>
              <a:pPr/>
              <a:t>65</a:t>
            </a:fld>
            <a:endParaRPr lang="en-US">
              <a:latin typeface="Arial" charset="0"/>
            </a:endParaRPr>
          </a:p>
        </p:txBody>
      </p:sp>
    </p:spTree>
    <p:extLst>
      <p:ext uri="{BB962C8B-B14F-4D97-AF65-F5344CB8AC3E}">
        <p14:creationId xmlns:p14="http://schemas.microsoft.com/office/powerpoint/2010/main" val="19785013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832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7FE9C4D9-6873-422D-B31C-B5784B93A24B}" type="slidenum">
              <a:rPr lang="en-US" smtClean="0">
                <a:latin typeface="Arial" charset="0"/>
              </a:rPr>
              <a:pPr/>
              <a:t>66</a:t>
            </a:fld>
            <a:endParaRPr lang="en-US">
              <a:latin typeface="Arial" charset="0"/>
            </a:endParaRPr>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dissolved oxygen test kit comes with DO 1, 2, and 3 powder pillows, clippers for opening the powder pillows, sodium thiosulfate, a glass water sample bottle, and a test tube and square bottle for titration. This kit uses Winkler’s titration, which essentially creates an iodine solution which is removed during titration. The amount of iodine present is equivalent to the amount of oxygen in the sample.</a:t>
            </a:r>
          </a:p>
          <a:p>
            <a:pPr eaLnBrk="1" hangingPunct="1"/>
            <a:r>
              <a:rPr lang="en-US" dirty="0"/>
              <a:t>Gloves and protective eyewear are recommended while using this kit. </a:t>
            </a:r>
          </a:p>
          <a:p>
            <a:pPr eaLnBrk="1" hangingPunct="1"/>
            <a:endParaRPr lang="en-US" dirty="0"/>
          </a:p>
          <a:p>
            <a:pPr eaLnBrk="1" hangingPunct="1"/>
            <a:r>
              <a:rPr lang="en-US" dirty="0"/>
              <a:t>To use the kit:</a:t>
            </a:r>
          </a:p>
          <a:p>
            <a:r>
              <a:rPr lang="en-US" dirty="0"/>
              <a:t>1. Fill the dissolved oxygen bottle with sample water to the middle of the frosted area by submerging it in the stream. </a:t>
            </a:r>
          </a:p>
          <a:p>
            <a:r>
              <a:rPr lang="en-US" dirty="0"/>
              <a:t>2. Add the contents of one Dissolved Oxygen Reagent 1packet and one Dissolved Oxygen Reagent 2 packet. </a:t>
            </a:r>
          </a:p>
          <a:p>
            <a:r>
              <a:rPr lang="en-US" dirty="0"/>
              <a:t>3. Stopper the bottle without trapping air bubbles. </a:t>
            </a:r>
          </a:p>
          <a:p>
            <a:r>
              <a:rPr lang="en-US" dirty="0"/>
              <a:t>4. Shake the bottle vigorously to mix. </a:t>
            </a:r>
          </a:p>
          <a:p>
            <a:r>
              <a:rPr lang="en-US" dirty="0"/>
              <a:t>5. Wait for flocculent to settle to approximately half the bottle volume. </a:t>
            </a:r>
          </a:p>
          <a:p>
            <a:r>
              <a:rPr lang="en-US" dirty="0"/>
              <a:t>6. Shake the bottle vigorously again. </a:t>
            </a:r>
          </a:p>
          <a:p>
            <a:r>
              <a:rPr lang="en-US" dirty="0"/>
              <a:t>7. Wait for the flocculent to settle to approximately half the bottle volume. </a:t>
            </a:r>
          </a:p>
          <a:p>
            <a:r>
              <a:rPr lang="en-US" dirty="0"/>
              <a:t>8. Remove the stopper and add the contents of one Dissolved Oxygen 3 Reagent powder pillow. </a:t>
            </a:r>
          </a:p>
          <a:p>
            <a:r>
              <a:rPr lang="en-US" dirty="0"/>
              <a:t>9. Stopper the bottle and shake the bottle vigorously (flocculent will dissolve and sample will turn yellow if oxygen is present). </a:t>
            </a:r>
          </a:p>
          <a:p>
            <a:r>
              <a:rPr lang="en-US" dirty="0"/>
              <a:t>10. Fill the plastic tube to the top with sample from dissolved oxygen bottle. </a:t>
            </a:r>
          </a:p>
          <a:p>
            <a:r>
              <a:rPr lang="en-US" dirty="0"/>
              <a:t>11. Place the square bottle over the full plastic tube and invert to pour the contents into the square bottle. </a:t>
            </a:r>
          </a:p>
          <a:p>
            <a:r>
              <a:rPr lang="en-US" dirty="0"/>
              <a:t>12. Add Sodium Thiosulfate Standard Solution one drop at a time to the mixing bottle (making sure to hold the dropper vertical). Count each drop. Swirl</a:t>
            </a:r>
            <a:r>
              <a:rPr lang="en-US" b="1" dirty="0"/>
              <a:t> </a:t>
            </a:r>
            <a:r>
              <a:rPr lang="en-US" dirty="0"/>
              <a:t>to mix after each drop. Add drops until the sample becomes colorless. </a:t>
            </a:r>
          </a:p>
          <a:p>
            <a:r>
              <a:rPr lang="en-US" dirty="0"/>
              <a:t>13. Record the number of drops used in Step 12. One drop equals one mg/L. </a:t>
            </a:r>
          </a:p>
        </p:txBody>
      </p:sp>
    </p:spTree>
    <p:extLst>
      <p:ext uri="{BB962C8B-B14F-4D97-AF65-F5344CB8AC3E}">
        <p14:creationId xmlns:p14="http://schemas.microsoft.com/office/powerpoint/2010/main" val="2979227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t>The waste from this kit is fully reacted. You may also containerize the waste (separate from the nitrate waste) and discard down a drain while flushing with ample water.</a:t>
            </a:r>
          </a:p>
          <a:p>
            <a:r>
              <a:rPr lang="en-US" b="0" dirty="0"/>
              <a:t>If water temperature is very cold or if chloride levels are high, the flock may not readily settle out. If the floc in your sample bottle does not settle after ten minutes, go ahead and shake vigorously the second time. </a:t>
            </a:r>
          </a:p>
          <a:p>
            <a:r>
              <a:rPr lang="en-US" b="0" dirty="0"/>
              <a:t>Chemical waste from this kit and the sodium thiosulfate may be discarded down a drain while flushing with ample cold water. The DO 1 and DO 3 may be discarded unopened in the trash. </a:t>
            </a:r>
          </a:p>
        </p:txBody>
      </p:sp>
      <p:sp>
        <p:nvSpPr>
          <p:cNvPr id="17818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78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98FA09DB-1EE5-4841-8F38-411A9DDBE01F}" type="slidenum">
              <a:rPr lang="en-US" smtClean="0">
                <a:latin typeface="Arial" charset="0"/>
              </a:rPr>
              <a:pPr/>
              <a:t>67</a:t>
            </a:fld>
            <a:endParaRPr lang="en-US">
              <a:latin typeface="Arial" charset="0"/>
            </a:endParaRPr>
          </a:p>
        </p:txBody>
      </p:sp>
    </p:spTree>
    <p:extLst>
      <p:ext uri="{BB962C8B-B14F-4D97-AF65-F5344CB8AC3E}">
        <p14:creationId xmlns:p14="http://schemas.microsoft.com/office/powerpoint/2010/main" val="38003890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832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7FE9C4D9-6873-422D-B31C-B5784B93A24B}" type="slidenum">
              <a:rPr lang="en-US" smtClean="0">
                <a:latin typeface="Arial" charset="0"/>
              </a:rPr>
              <a:pPr/>
              <a:t>68</a:t>
            </a:fld>
            <a:endParaRPr lang="en-US">
              <a:latin typeface="Arial" charset="0"/>
            </a:endParaRPr>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dissolved oxygen test kit comes with DO 1, 2, and 3 powder pillows, clippers for opening the powder pillows, sodium thiosulfate, a glass water sample bottle, and a test tube and square bottle for titration. This kit uses Winkler’s titration, which essentially creates an iodine solution which is removed during titration. The amount of iodine present is equivalent to the amount of oxygen in the sample.</a:t>
            </a:r>
          </a:p>
          <a:p>
            <a:pPr eaLnBrk="1" hangingPunct="1"/>
            <a:r>
              <a:rPr lang="en-US"/>
              <a:t>Gloves and protective eyewear are recommended while using this kit. The DO 2 packets are hazardous and the only reagent from this kit that needs to be returned to program staff.</a:t>
            </a:r>
          </a:p>
          <a:p>
            <a:pPr eaLnBrk="1" hangingPunct="1"/>
            <a:r>
              <a:rPr lang="en-US"/>
              <a:t>To use the kit:</a:t>
            </a:r>
          </a:p>
          <a:p>
            <a:r>
              <a:rPr lang="en-US"/>
              <a:t>1. Fill the dissolved oxygen bottle with sample water to the middle of the frosted area by submerging it in the stream. </a:t>
            </a:r>
          </a:p>
          <a:p>
            <a:r>
              <a:rPr lang="en-US"/>
              <a:t>2. Add the contents of one Dissolved Oxygen Reagent 1packet and one Dissolved Oxygen Reagent 2 packet. </a:t>
            </a:r>
          </a:p>
          <a:p>
            <a:r>
              <a:rPr lang="en-US"/>
              <a:t>3. Stopper the bottle without trapping air bubbles. </a:t>
            </a:r>
          </a:p>
          <a:p>
            <a:r>
              <a:rPr lang="en-US"/>
              <a:t>4. Shake the bottle vigorously to mix. </a:t>
            </a:r>
          </a:p>
          <a:p>
            <a:r>
              <a:rPr lang="en-US"/>
              <a:t>5. Wait for flocculent to settle to approximately half the bottle volume. </a:t>
            </a:r>
          </a:p>
          <a:p>
            <a:r>
              <a:rPr lang="en-US"/>
              <a:t>6. Shake the bottle vigorously again. </a:t>
            </a:r>
          </a:p>
          <a:p>
            <a:r>
              <a:rPr lang="en-US"/>
              <a:t>7. Wait for the flocculent to settle to approximately half the bottle volume. </a:t>
            </a:r>
          </a:p>
          <a:p>
            <a:r>
              <a:rPr lang="en-US"/>
              <a:t>8. Remove the stopper and add the contents of one Dissolved Oxygen 3 Reagent powder pillow. </a:t>
            </a:r>
          </a:p>
          <a:p>
            <a:r>
              <a:rPr lang="en-US"/>
              <a:t>9. Stopper the bottle and shake the bottle vigorously (flocculent will dissolve and sample will turn yellow if oxygen is present). </a:t>
            </a:r>
          </a:p>
          <a:p>
            <a:r>
              <a:rPr lang="en-US"/>
              <a:t>10. Fill the plastic tube to the top with sample from dissolved oxygen bottle. </a:t>
            </a:r>
          </a:p>
          <a:p>
            <a:r>
              <a:rPr lang="en-US"/>
              <a:t>11. Place the square bottle over the full plastic tube and invert to pour the contents into the square bottle. </a:t>
            </a:r>
          </a:p>
          <a:p>
            <a:r>
              <a:rPr lang="en-US"/>
              <a:t>12. Add Sodium Thiosulfate Standard Solution one drop at a time to the mixing bottle (making sure to hold the dropper vertical). Count each drop. Swirl</a:t>
            </a:r>
            <a:r>
              <a:rPr lang="en-US" b="1"/>
              <a:t> </a:t>
            </a:r>
            <a:r>
              <a:rPr lang="en-US"/>
              <a:t>to mix after each drop. Add drops until the sample becomes colorless. </a:t>
            </a:r>
          </a:p>
          <a:p>
            <a:r>
              <a:rPr lang="en-US"/>
              <a:t>13. Record the number of drops used in Step 12. One drop equals one mg/L. </a:t>
            </a:r>
          </a:p>
        </p:txBody>
      </p:sp>
    </p:spTree>
    <p:extLst>
      <p:ext uri="{BB962C8B-B14F-4D97-AF65-F5344CB8AC3E}">
        <p14:creationId xmlns:p14="http://schemas.microsoft.com/office/powerpoint/2010/main" val="11668689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6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6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Chemical Waste</a:t>
            </a:r>
            <a:endParaRPr dirty="0"/>
          </a:p>
          <a:p>
            <a:pPr marL="0" indent="0"/>
            <a:endParaRPr b="1" dirty="0"/>
          </a:p>
          <a:p>
            <a:pPr marL="0" indent="0"/>
            <a:r>
              <a:rPr lang="en-US" dirty="0"/>
              <a:t>Waste from D.O. and pH and conductivity buffer solutions can be poured down the drain while flushing with ample cold water.</a:t>
            </a:r>
            <a:endParaRPr dirty="0"/>
          </a:p>
          <a:p>
            <a:pPr marL="0" indent="0">
              <a:buClr>
                <a:schemeClr val="dk1"/>
              </a:buClr>
              <a:buSzPts val="1200"/>
            </a:pPr>
            <a:endParaRPr dirty="0"/>
          </a:p>
          <a:p>
            <a:pPr marL="0" indent="0">
              <a:buClr>
                <a:schemeClr val="dk1"/>
              </a:buClr>
              <a:buSzPts val="1200"/>
            </a:pPr>
            <a:endParaRPr dirty="0"/>
          </a:p>
          <a:p>
            <a:pPr marL="0" indent="0">
              <a:buClr>
                <a:schemeClr val="dk1"/>
              </a:buClr>
              <a:buSzPts val="1200"/>
            </a:pPr>
            <a:endParaRPr dirty="0"/>
          </a:p>
          <a:p>
            <a:pPr marL="0" indent="0"/>
            <a:endParaRPr b="1" dirty="0"/>
          </a:p>
          <a:p>
            <a:pPr marL="0" indent="0"/>
            <a:endParaRPr dirty="0"/>
          </a:p>
        </p:txBody>
      </p:sp>
      <p:sp>
        <p:nvSpPr>
          <p:cNvPr id="1096" name="Google Shape;1096;p6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6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6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sz="1100" b="1"/>
              <a:t>Chemical Waste (cont.)</a:t>
            </a:r>
            <a:endParaRPr/>
          </a:p>
          <a:p>
            <a:pPr marL="0" indent="0"/>
            <a:endParaRPr sz="1100" b="1"/>
          </a:p>
          <a:p>
            <a:pPr marL="0" indent="0"/>
            <a:r>
              <a:rPr lang="en-US" b="1"/>
              <a:t>Keep All Chemicals and Chemical Waste Out of Reach of Children!</a:t>
            </a:r>
            <a:endParaRPr/>
          </a:p>
          <a:p>
            <a:pPr marL="0" indent="0"/>
            <a:endParaRPr sz="1100" b="1"/>
          </a:p>
          <a:p>
            <a:pPr marL="0" indent="0"/>
            <a:endParaRPr/>
          </a:p>
        </p:txBody>
      </p:sp>
      <p:sp>
        <p:nvSpPr>
          <p:cNvPr id="1128" name="Google Shape;1128;p6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70</a:t>
            </a:fld>
            <a:endParaRPr/>
          </a:p>
        </p:txBody>
      </p:sp>
    </p:spTree>
    <p:extLst>
      <p:ext uri="{BB962C8B-B14F-4D97-AF65-F5344CB8AC3E}">
        <p14:creationId xmlns:p14="http://schemas.microsoft.com/office/powerpoint/2010/main" val="1009245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r>
              <a:rPr lang="en-US" b="1" dirty="0"/>
              <a:t>Niangua Darter is currently an endangered species in Missouri </a:t>
            </a:r>
            <a:endParaRPr lang="en-US" dirty="0"/>
          </a:p>
          <a:p>
            <a:pPr marL="0" indent="0">
              <a:buSzPts val="1200"/>
            </a:pPr>
            <a:endParaRPr dirty="0"/>
          </a:p>
        </p:txBody>
      </p:sp>
      <p:sp>
        <p:nvSpPr>
          <p:cNvPr id="158" name="Google Shape;158;p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832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7FE9C4D9-6873-422D-B31C-B5784B93A24B}" type="slidenum">
              <a:rPr lang="en-US" smtClean="0">
                <a:latin typeface="Arial" charset="0"/>
              </a:rPr>
              <a:pPr/>
              <a:t>71</a:t>
            </a:fld>
            <a:endParaRPr lang="en-US">
              <a:latin typeface="Arial" charset="0"/>
            </a:endParaRPr>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dissolved oxygen test kit comes with DO 1, 2, and 3 powder pillows, clippers for opening the powder pillows, sodium thiosulfate, a glass water sample bottle, and a test tube and square bottle for titration. This kit uses Winkler’s titration, which essentially creates an iodine solution which is removed during titration. The amount of iodine present is equivalent to the amount of oxygen in the sample.</a:t>
            </a:r>
          </a:p>
          <a:p>
            <a:pPr eaLnBrk="1" hangingPunct="1"/>
            <a:r>
              <a:rPr lang="en-US"/>
              <a:t>Gloves and protective eyewear are recommended while using this kit. The DO 2 packets are hazardous and the only reagent from this kit that needs to be returned to program staff.</a:t>
            </a:r>
          </a:p>
          <a:p>
            <a:pPr eaLnBrk="1" hangingPunct="1"/>
            <a:r>
              <a:rPr lang="en-US"/>
              <a:t>To use the kit:</a:t>
            </a:r>
          </a:p>
          <a:p>
            <a:r>
              <a:rPr lang="en-US"/>
              <a:t>1. Fill the dissolved oxygen bottle with sample water to the middle of the frosted area by submerging it in the stream. </a:t>
            </a:r>
          </a:p>
          <a:p>
            <a:r>
              <a:rPr lang="en-US"/>
              <a:t>2. Add the contents of one Dissolved Oxygen Reagent 1packet and one Dissolved Oxygen Reagent 2 packet. </a:t>
            </a:r>
          </a:p>
          <a:p>
            <a:r>
              <a:rPr lang="en-US"/>
              <a:t>3. Stopper the bottle without trapping air bubbles. </a:t>
            </a:r>
          </a:p>
          <a:p>
            <a:r>
              <a:rPr lang="en-US"/>
              <a:t>4. Shake the bottle vigorously to mix. </a:t>
            </a:r>
          </a:p>
          <a:p>
            <a:r>
              <a:rPr lang="en-US"/>
              <a:t>5. Wait for flocculent to settle to approximately half the bottle volume. </a:t>
            </a:r>
          </a:p>
          <a:p>
            <a:r>
              <a:rPr lang="en-US"/>
              <a:t>6. Shake the bottle vigorously again. </a:t>
            </a:r>
          </a:p>
          <a:p>
            <a:r>
              <a:rPr lang="en-US"/>
              <a:t>7. Wait for the flocculent to settle to approximately half the bottle volume. </a:t>
            </a:r>
          </a:p>
          <a:p>
            <a:r>
              <a:rPr lang="en-US"/>
              <a:t>8. Remove the stopper and add the contents of one Dissolved Oxygen 3 Reagent powder pillow. </a:t>
            </a:r>
          </a:p>
          <a:p>
            <a:r>
              <a:rPr lang="en-US"/>
              <a:t>9. Stopper the bottle and shake the bottle vigorously (flocculent will dissolve and sample will turn yellow if oxygen is present). </a:t>
            </a:r>
          </a:p>
          <a:p>
            <a:r>
              <a:rPr lang="en-US"/>
              <a:t>10. Fill the plastic tube to the top with sample from dissolved oxygen bottle. </a:t>
            </a:r>
          </a:p>
          <a:p>
            <a:r>
              <a:rPr lang="en-US"/>
              <a:t>11. Place the square bottle over the full plastic tube and invert to pour the contents into the square bottle. </a:t>
            </a:r>
          </a:p>
          <a:p>
            <a:r>
              <a:rPr lang="en-US"/>
              <a:t>12. Add Sodium Thiosulfate Standard Solution one drop at a time to the mixing bottle (making sure to hold the dropper vertical). Count each drop. Swirl</a:t>
            </a:r>
            <a:r>
              <a:rPr lang="en-US" b="1"/>
              <a:t> </a:t>
            </a:r>
            <a:r>
              <a:rPr lang="en-US"/>
              <a:t>to mix after each drop. Add drops until the sample becomes colorless. </a:t>
            </a:r>
          </a:p>
          <a:p>
            <a:r>
              <a:rPr lang="en-US"/>
              <a:t>13. Record the number of drops used in Step 12. One drop equals one mg/L. </a:t>
            </a:r>
          </a:p>
        </p:txBody>
      </p:sp>
    </p:spTree>
    <p:extLst>
      <p:ext uri="{BB962C8B-B14F-4D97-AF65-F5344CB8AC3E}">
        <p14:creationId xmlns:p14="http://schemas.microsoft.com/office/powerpoint/2010/main" val="571648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and training videos can be found online. </a:t>
            </a:r>
            <a:r>
              <a:rPr lang="en-US"/>
              <a:t>Contact us if you have any questions.</a:t>
            </a:r>
          </a:p>
        </p:txBody>
      </p:sp>
      <p:sp>
        <p:nvSpPr>
          <p:cNvPr id="4" name="Slide Number Placeholder 3"/>
          <p:cNvSpPr>
            <a:spLocks noGrp="1"/>
          </p:cNvSpPr>
          <p:nvPr>
            <p:ph type="sldNum" sz="quarter" idx="5"/>
          </p:nvPr>
        </p:nvSpPr>
        <p:spPr/>
        <p:txBody>
          <a:bodyPr/>
          <a:lstStyle/>
          <a:p>
            <a:fld id="{C1EC613B-57EF-4A39-8D60-666EA887793A}" type="slidenum">
              <a:rPr lang="en-US" smtClean="0"/>
              <a:t>72</a:t>
            </a:fld>
            <a:endParaRPr lang="en-US"/>
          </a:p>
        </p:txBody>
      </p:sp>
    </p:spTree>
    <p:extLst>
      <p:ext uri="{BB962C8B-B14F-4D97-AF65-F5344CB8AC3E}">
        <p14:creationId xmlns:p14="http://schemas.microsoft.com/office/powerpoint/2010/main" val="4185752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endParaRPr/>
          </a:p>
        </p:txBody>
      </p:sp>
      <p:sp>
        <p:nvSpPr>
          <p:cNvPr id="208" name="Google Shape;208;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225" name="Google Shape;225;p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93"/>
          <p:cNvSpPr/>
          <p:nvPr/>
        </p:nvSpPr>
        <p:spPr>
          <a:xfrm>
            <a:off x="164592" y="146304"/>
            <a:ext cx="8814816" cy="2505456"/>
          </a:xfrm>
          <a:prstGeom prst="round2DiagRect">
            <a:avLst>
              <a:gd name="adj1" fmla="val 11807"/>
              <a:gd name="adj2" fmla="val 0"/>
            </a:avLst>
          </a:prstGeom>
          <a:solidFill>
            <a:srgbClr val="595959">
              <a:alpha val="64705"/>
            </a:srgbClr>
          </a:solidFill>
          <a:ln w="11000" cap="rnd" cmpd="sng">
            <a:solidFill>
              <a:srgbClr val="7199B2">
                <a:alpha val="8784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9" name="Google Shape;19;p93"/>
          <p:cNvSpPr txBox="1">
            <a:spLocks noGrp="1"/>
          </p:cNvSpPr>
          <p:nvPr>
            <p:ph type="ctrTitle"/>
          </p:nvPr>
        </p:nvSpPr>
        <p:spPr>
          <a:xfrm>
            <a:off x="464234" y="381001"/>
            <a:ext cx="8229600" cy="2209800"/>
          </a:xfrm>
          <a:prstGeom prst="rect">
            <a:avLst/>
          </a:prstGeom>
          <a:noFill/>
          <a:ln>
            <a:noFill/>
          </a:ln>
        </p:spPr>
        <p:txBody>
          <a:bodyPr spcFirstLastPara="1" wrap="square" lIns="45700" tIns="45700" rIns="228600" bIns="45700" anchor="b" anchorCtr="0">
            <a:normAutofit/>
          </a:bodyPr>
          <a:lstStyle>
            <a:lvl1pPr lvl="0" algn="ctr">
              <a:spcBef>
                <a:spcPts val="0"/>
              </a:spcBef>
              <a:spcAft>
                <a:spcPts val="0"/>
              </a:spcAft>
              <a:buClr>
                <a:schemeClr val="lt2"/>
              </a:buClr>
              <a:buSzPts val="4800"/>
              <a:buFont typeface="Quattrocento Sans"/>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93"/>
          <p:cNvSpPr txBox="1">
            <a:spLocks noGrp="1"/>
          </p:cNvSpPr>
          <p:nvPr>
            <p:ph type="subTitle" idx="1"/>
          </p:nvPr>
        </p:nvSpPr>
        <p:spPr>
          <a:xfrm>
            <a:off x="2133600" y="2819400"/>
            <a:ext cx="6560234" cy="1752600"/>
          </a:xfrm>
          <a:prstGeom prst="rect">
            <a:avLst/>
          </a:prstGeom>
          <a:noFill/>
          <a:ln>
            <a:noFill/>
          </a:ln>
        </p:spPr>
        <p:txBody>
          <a:bodyPr spcFirstLastPara="1" wrap="square" lIns="45700" tIns="45700" rIns="246875" bIns="45700" anchor="t" anchorCtr="0">
            <a:normAutofit/>
          </a:bodyPr>
          <a:lstStyle>
            <a:lvl1pPr lvl="0" algn="r">
              <a:spcBef>
                <a:spcPts val="0"/>
              </a:spcBef>
              <a:spcAft>
                <a:spcPts val="0"/>
              </a:spcAft>
              <a:buSzPts val="2240"/>
              <a:buNone/>
              <a:defRPr/>
            </a:lvl1pPr>
            <a:lvl2pPr lvl="1" algn="ctr">
              <a:spcBef>
                <a:spcPts val="400"/>
              </a:spcBef>
              <a:spcAft>
                <a:spcPts val="0"/>
              </a:spcAft>
              <a:buSzPts val="1620"/>
              <a:buNone/>
              <a:defRPr/>
            </a:lvl2pPr>
            <a:lvl3pPr lvl="2" algn="ctr">
              <a:spcBef>
                <a:spcPts val="400"/>
              </a:spcBef>
              <a:spcAft>
                <a:spcPts val="0"/>
              </a:spcAft>
              <a:buSzPts val="1800"/>
              <a:buNone/>
              <a:defRPr/>
            </a:lvl3pPr>
            <a:lvl4pPr lvl="3" algn="ctr">
              <a:spcBef>
                <a:spcPts val="400"/>
              </a:spcBef>
              <a:spcAft>
                <a:spcPts val="0"/>
              </a:spcAft>
              <a:buSzPts val="1800"/>
              <a:buNone/>
              <a:defRPr/>
            </a:lvl4pPr>
            <a:lvl5pPr lvl="4" algn="ctr">
              <a:spcBef>
                <a:spcPts val="400"/>
              </a:spcBef>
              <a:spcAft>
                <a:spcPts val="0"/>
              </a:spcAft>
              <a:buSzPts val="1800"/>
              <a:buNone/>
              <a:defRPr/>
            </a:lvl5pPr>
            <a:lvl6pPr lvl="5" algn="ctr">
              <a:spcBef>
                <a:spcPts val="400"/>
              </a:spcBef>
              <a:spcAft>
                <a:spcPts val="0"/>
              </a:spcAft>
              <a:buSzPts val="1800"/>
              <a:buNone/>
              <a:defRPr/>
            </a:lvl6pPr>
            <a:lvl7pPr lvl="6" algn="ctr">
              <a:spcBef>
                <a:spcPts val="400"/>
              </a:spcBef>
              <a:spcAft>
                <a:spcPts val="0"/>
              </a:spcAft>
              <a:buSzPts val="1800"/>
              <a:buNone/>
              <a:defRPr/>
            </a:lvl7pPr>
            <a:lvl8pPr lvl="7" algn="ctr">
              <a:spcBef>
                <a:spcPts val="400"/>
              </a:spcBef>
              <a:spcAft>
                <a:spcPts val="0"/>
              </a:spcAft>
              <a:buSzPts val="1800"/>
              <a:buNone/>
              <a:defRPr/>
            </a:lvl8pPr>
            <a:lvl9pPr lvl="8" algn="ctr">
              <a:spcBef>
                <a:spcPts val="400"/>
              </a:spcBef>
              <a:spcAft>
                <a:spcPts val="0"/>
              </a:spcAft>
              <a:buSzPts val="1800"/>
              <a:buNone/>
              <a:defRPr/>
            </a:lvl9pPr>
          </a:lstStyle>
          <a:p>
            <a:endParaRPr/>
          </a:p>
        </p:txBody>
      </p:sp>
      <p:sp>
        <p:nvSpPr>
          <p:cNvPr id="21" name="Google Shape;21;p93"/>
          <p:cNvSpPr txBox="1">
            <a:spLocks noGrp="1"/>
          </p:cNvSpPr>
          <p:nvPr>
            <p:ph type="dt" idx="10"/>
          </p:nvPr>
        </p:nvSpPr>
        <p:spPr>
          <a:xfrm>
            <a:off x="5562600" y="6509004"/>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3"/>
          <p:cNvSpPr txBox="1">
            <a:spLocks noGrp="1"/>
          </p:cNvSpPr>
          <p:nvPr>
            <p:ph type="sldNum" idx="12"/>
          </p:nvPr>
        </p:nvSpPr>
        <p:spPr>
          <a:xfrm>
            <a:off x="8638952" y="6509004"/>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800">
                <a:solidFill>
                  <a:srgbClr val="D1CD7A"/>
                </a:solidFill>
                <a:latin typeface="Quattrocento Sans"/>
                <a:ea typeface="Quattrocento Sans"/>
                <a:cs typeface="Quattrocento Sans"/>
                <a:sym typeface="Quattrocento Sans"/>
              </a:defRPr>
            </a:lvl1pPr>
            <a:lvl2pPr marL="0" lvl="1" indent="0" algn="l">
              <a:spcBef>
                <a:spcPts val="0"/>
              </a:spcBef>
              <a:buNone/>
              <a:defRPr sz="1800">
                <a:solidFill>
                  <a:srgbClr val="D1CD7A"/>
                </a:solidFill>
                <a:latin typeface="Quattrocento Sans"/>
                <a:ea typeface="Quattrocento Sans"/>
                <a:cs typeface="Quattrocento Sans"/>
                <a:sym typeface="Quattrocento Sans"/>
              </a:defRPr>
            </a:lvl2pPr>
            <a:lvl3pPr marL="0" lvl="2" indent="0" algn="l">
              <a:spcBef>
                <a:spcPts val="0"/>
              </a:spcBef>
              <a:buNone/>
              <a:defRPr sz="1800">
                <a:solidFill>
                  <a:srgbClr val="D1CD7A"/>
                </a:solidFill>
                <a:latin typeface="Quattrocento Sans"/>
                <a:ea typeface="Quattrocento Sans"/>
                <a:cs typeface="Quattrocento Sans"/>
                <a:sym typeface="Quattrocento Sans"/>
              </a:defRPr>
            </a:lvl3pPr>
            <a:lvl4pPr marL="0" lvl="3" indent="0" algn="l">
              <a:spcBef>
                <a:spcPts val="0"/>
              </a:spcBef>
              <a:buNone/>
              <a:defRPr sz="1800">
                <a:solidFill>
                  <a:srgbClr val="D1CD7A"/>
                </a:solidFill>
                <a:latin typeface="Quattrocento Sans"/>
                <a:ea typeface="Quattrocento Sans"/>
                <a:cs typeface="Quattrocento Sans"/>
                <a:sym typeface="Quattrocento Sans"/>
              </a:defRPr>
            </a:lvl4pPr>
            <a:lvl5pPr marL="0" lvl="4" indent="0" algn="l">
              <a:spcBef>
                <a:spcPts val="0"/>
              </a:spcBef>
              <a:buNone/>
              <a:defRPr sz="1800">
                <a:solidFill>
                  <a:srgbClr val="D1CD7A"/>
                </a:solidFill>
                <a:latin typeface="Quattrocento Sans"/>
                <a:ea typeface="Quattrocento Sans"/>
                <a:cs typeface="Quattrocento Sans"/>
                <a:sym typeface="Quattrocento Sans"/>
              </a:defRPr>
            </a:lvl5pPr>
            <a:lvl6pPr marL="0" lvl="5" indent="0" algn="l">
              <a:spcBef>
                <a:spcPts val="0"/>
              </a:spcBef>
              <a:buNone/>
              <a:defRPr sz="1800">
                <a:solidFill>
                  <a:srgbClr val="D1CD7A"/>
                </a:solidFill>
                <a:latin typeface="Quattrocento Sans"/>
                <a:ea typeface="Quattrocento Sans"/>
                <a:cs typeface="Quattrocento Sans"/>
                <a:sym typeface="Quattrocento Sans"/>
              </a:defRPr>
            </a:lvl6pPr>
            <a:lvl7pPr marL="0" lvl="6" indent="0" algn="l">
              <a:spcBef>
                <a:spcPts val="0"/>
              </a:spcBef>
              <a:buNone/>
              <a:defRPr sz="1800">
                <a:solidFill>
                  <a:srgbClr val="D1CD7A"/>
                </a:solidFill>
                <a:latin typeface="Quattrocento Sans"/>
                <a:ea typeface="Quattrocento Sans"/>
                <a:cs typeface="Quattrocento Sans"/>
                <a:sym typeface="Quattrocento Sans"/>
              </a:defRPr>
            </a:lvl7pPr>
            <a:lvl8pPr marL="0" lvl="7" indent="0" algn="l">
              <a:spcBef>
                <a:spcPts val="0"/>
              </a:spcBef>
              <a:buNone/>
              <a:defRPr sz="1800">
                <a:solidFill>
                  <a:srgbClr val="D1CD7A"/>
                </a:solidFill>
                <a:latin typeface="Quattrocento Sans"/>
                <a:ea typeface="Quattrocento Sans"/>
                <a:cs typeface="Quattrocento Sans"/>
                <a:sym typeface="Quattrocento Sans"/>
              </a:defRPr>
            </a:lvl8pPr>
            <a:lvl9pPr marL="0" lvl="8" indent="0" algn="l">
              <a:spcBef>
                <a:spcPts val="0"/>
              </a:spcBef>
              <a:buNone/>
              <a:defRPr sz="1800">
                <a:solidFill>
                  <a:srgbClr val="D1CD7A"/>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 name="Google Shape;23;p93"/>
          <p:cNvSpPr txBox="1">
            <a:spLocks noGrp="1"/>
          </p:cNvSpPr>
          <p:nvPr>
            <p:ph type="ftr" idx="11"/>
          </p:nvPr>
        </p:nvSpPr>
        <p:spPr>
          <a:xfrm>
            <a:off x="1600200" y="6509004"/>
            <a:ext cx="39074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10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02"/>
          <p:cNvSpPr txBox="1">
            <a:spLocks noGrp="1"/>
          </p:cNvSpPr>
          <p:nvPr>
            <p:ph type="body" idx="1"/>
          </p:nvPr>
        </p:nvSpPr>
        <p:spPr>
          <a:xfrm rot="5400000">
            <a:off x="2308860" y="-205423"/>
            <a:ext cx="4526280" cy="8229600"/>
          </a:xfrm>
          <a:prstGeom prst="rect">
            <a:avLst/>
          </a:prstGeom>
          <a:noFill/>
          <a:ln>
            <a:noFill/>
          </a:ln>
        </p:spPr>
        <p:txBody>
          <a:bodyPr spcFirstLastPara="1" wrap="square" lIns="91425" tIns="45700" rIns="91425" bIns="45700" anchor="t" anchorCtr="0">
            <a:normAutofit/>
          </a:bodyPr>
          <a:lstStyle>
            <a:lvl1pPr marL="457200" lvl="0" indent="-308610" algn="l">
              <a:spcBef>
                <a:spcPts val="0"/>
              </a:spcBef>
              <a:spcAft>
                <a:spcPts val="0"/>
              </a:spcAft>
              <a:buSzPts val="1260"/>
              <a:buChar char="⦿"/>
              <a:defRPr/>
            </a:lvl1pPr>
            <a:lvl2pPr marL="914400" lvl="1" indent="-331469" algn="l">
              <a:spcBef>
                <a:spcPts val="400"/>
              </a:spcBef>
              <a:spcAft>
                <a:spcPts val="0"/>
              </a:spcAft>
              <a:buSzPts val="1620"/>
              <a:buChar char="•"/>
              <a:defRPr/>
            </a:lvl2pPr>
            <a:lvl3pPr marL="1371600" lvl="2" indent="-342900" algn="l">
              <a:spcBef>
                <a:spcPts val="400"/>
              </a:spcBef>
              <a:spcAft>
                <a:spcPts val="0"/>
              </a:spcAft>
              <a:buSzPts val="180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85" name="Google Shape;85;p102"/>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2"/>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02"/>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10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4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0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08610" algn="l">
              <a:spcBef>
                <a:spcPts val="0"/>
              </a:spcBef>
              <a:spcAft>
                <a:spcPts val="0"/>
              </a:spcAft>
              <a:buSzPts val="1260"/>
              <a:buChar char="⦿"/>
              <a:defRPr/>
            </a:lvl1pPr>
            <a:lvl2pPr marL="914400" lvl="1" indent="-331469" algn="l">
              <a:spcBef>
                <a:spcPts val="400"/>
              </a:spcBef>
              <a:spcAft>
                <a:spcPts val="0"/>
              </a:spcAft>
              <a:buSzPts val="1620"/>
              <a:buChar char="•"/>
              <a:defRPr/>
            </a:lvl2pPr>
            <a:lvl3pPr marL="1371600" lvl="2" indent="-342900" algn="l">
              <a:spcBef>
                <a:spcPts val="400"/>
              </a:spcBef>
              <a:spcAft>
                <a:spcPts val="0"/>
              </a:spcAft>
              <a:buSzPts val="180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91" name="Google Shape;91;p103"/>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3"/>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3"/>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94"/>
          <p:cNvSpPr/>
          <p:nvPr/>
        </p:nvSpPr>
        <p:spPr>
          <a:xfrm>
            <a:off x="588392" y="1424588"/>
            <a:ext cx="800100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26" name="Google Shape;26;p9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4"/>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lvl1pPr marL="457200" lvl="0" indent="-370840" algn="l">
              <a:spcBef>
                <a:spcPts val="0"/>
              </a:spcBef>
              <a:spcAft>
                <a:spcPts val="0"/>
              </a:spcAft>
              <a:buSzPts val="2240"/>
              <a:buChar char="⦿"/>
              <a:defRPr/>
            </a:lvl1pPr>
            <a:lvl2pPr marL="914400" lvl="1" indent="-377190" algn="l">
              <a:spcBef>
                <a:spcPts val="1000"/>
              </a:spcBef>
              <a:spcAft>
                <a:spcPts val="0"/>
              </a:spcAft>
              <a:buSzPts val="2340"/>
              <a:buFont typeface="Quattrocento Sans"/>
              <a:buChar char="•"/>
              <a:defRPr/>
            </a:lvl2pPr>
            <a:lvl3pPr marL="1371600" lvl="2" indent="-374650" algn="l">
              <a:spcBef>
                <a:spcPts val="1000"/>
              </a:spcBef>
              <a:spcAft>
                <a:spcPts val="0"/>
              </a:spcAft>
              <a:buSzPts val="2300"/>
              <a:buChar char="●"/>
              <a:defRPr/>
            </a:lvl3pPr>
            <a:lvl4pPr marL="1828800" lvl="3" indent="-355600" algn="l">
              <a:spcBef>
                <a:spcPts val="1000"/>
              </a:spcBef>
              <a:spcAft>
                <a:spcPts val="0"/>
              </a:spcAft>
              <a:buSzPts val="2000"/>
              <a:buChar char="●"/>
              <a:defRPr/>
            </a:lvl4pPr>
            <a:lvl5pPr marL="2286000" lvl="4" indent="-349250" algn="l">
              <a:spcBef>
                <a:spcPts val="1000"/>
              </a:spcBef>
              <a:spcAft>
                <a:spcPts val="0"/>
              </a:spcAft>
              <a:buSzPts val="1900"/>
              <a:buChar char="●"/>
              <a:defRPr/>
            </a:lvl5pPr>
            <a:lvl6pPr marL="2743200" lvl="5" indent="-342900" algn="l">
              <a:spcBef>
                <a:spcPts val="10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28" name="Google Shape;28;p94"/>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4"/>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4"/>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1"/>
        <p:cNvGrpSpPr/>
        <p:nvPr/>
      </p:nvGrpSpPr>
      <p:grpSpPr>
        <a:xfrm>
          <a:off x="0" y="0"/>
          <a:ext cx="0" cy="0"/>
          <a:chOff x="0" y="0"/>
          <a:chExt cx="0" cy="0"/>
        </a:xfrm>
      </p:grpSpPr>
      <p:sp>
        <p:nvSpPr>
          <p:cNvPr id="32" name="Google Shape;32;p95"/>
          <p:cNvSpPr/>
          <p:nvPr/>
        </p:nvSpPr>
        <p:spPr>
          <a:xfrm>
            <a:off x="1000128" y="3267456"/>
            <a:ext cx="740664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33" name="Google Shape;33;p95"/>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lvl1pPr lvl="0" algn="r">
              <a:spcBef>
                <a:spcPts val="0"/>
              </a:spcBef>
              <a:spcAft>
                <a:spcPts val="0"/>
              </a:spcAft>
              <a:buClr>
                <a:schemeClr val="accent1"/>
              </a:buClr>
              <a:buSzPts val="4000"/>
              <a:buFont typeface="Quattrocento Sans"/>
              <a:buNone/>
              <a:defRPr sz="4000" b="1"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95"/>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lvl1pPr marL="457200" lvl="0" indent="-228600" algn="r">
              <a:spcBef>
                <a:spcPts val="0"/>
              </a:spcBef>
              <a:spcAft>
                <a:spcPts val="0"/>
              </a:spcAft>
              <a:buSzPts val="1400"/>
              <a:buNone/>
              <a:defRPr sz="2000">
                <a:solidFill>
                  <a:schemeClr val="lt1"/>
                </a:solidFill>
              </a:defRPr>
            </a:lvl1pPr>
            <a:lvl2pPr marL="914400" lvl="1" indent="-228600" algn="l">
              <a:spcBef>
                <a:spcPts val="400"/>
              </a:spcBef>
              <a:spcAft>
                <a:spcPts val="0"/>
              </a:spcAft>
              <a:buSzPts val="1620"/>
              <a:buFont typeface="Quattrocento Sans"/>
              <a:buNone/>
              <a:defRPr sz="1800">
                <a:solidFill>
                  <a:schemeClr val="lt1"/>
                </a:solidFill>
              </a:defRPr>
            </a:lvl2pPr>
            <a:lvl3pPr marL="1371600" lvl="2" indent="-228600" algn="l">
              <a:spcBef>
                <a:spcPts val="400"/>
              </a:spcBef>
              <a:spcAft>
                <a:spcPts val="0"/>
              </a:spcAft>
              <a:buSzPts val="1600"/>
              <a:buNone/>
              <a:defRPr sz="1600">
                <a:solidFill>
                  <a:schemeClr val="lt1"/>
                </a:solidFill>
              </a:defRPr>
            </a:lvl3pPr>
            <a:lvl4pPr marL="1828800" lvl="3" indent="-228600" algn="l">
              <a:spcBef>
                <a:spcPts val="400"/>
              </a:spcBef>
              <a:spcAft>
                <a:spcPts val="0"/>
              </a:spcAft>
              <a:buSzPts val="1400"/>
              <a:buNone/>
              <a:defRPr sz="1400">
                <a:solidFill>
                  <a:schemeClr val="lt1"/>
                </a:solidFill>
              </a:defRPr>
            </a:lvl4pPr>
            <a:lvl5pPr marL="2286000" lvl="4" indent="-228600" algn="l">
              <a:spcBef>
                <a:spcPts val="400"/>
              </a:spcBef>
              <a:spcAft>
                <a:spcPts val="0"/>
              </a:spcAft>
              <a:buSzPts val="1400"/>
              <a:buNone/>
              <a:defRPr sz="1400">
                <a:solidFill>
                  <a:schemeClr val="lt1"/>
                </a:solidFill>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35" name="Google Shape;35;p95"/>
          <p:cNvSpPr txBox="1">
            <a:spLocks noGrp="1"/>
          </p:cNvSpPr>
          <p:nvPr>
            <p:ph type="dt" idx="10"/>
          </p:nvPr>
        </p:nvSpPr>
        <p:spPr>
          <a:xfrm>
            <a:off x="5562600" y="651367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5"/>
          <p:cNvSpPr txBox="1">
            <a:spLocks noGrp="1"/>
          </p:cNvSpPr>
          <p:nvPr>
            <p:ph type="sldNum" idx="12"/>
          </p:nvPr>
        </p:nvSpPr>
        <p:spPr>
          <a:xfrm>
            <a:off x="8638952" y="6513670"/>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800">
                <a:solidFill>
                  <a:srgbClr val="D1CD7A"/>
                </a:solidFill>
                <a:latin typeface="Quattrocento Sans"/>
                <a:ea typeface="Quattrocento Sans"/>
                <a:cs typeface="Quattrocento Sans"/>
                <a:sym typeface="Quattrocento Sans"/>
              </a:defRPr>
            </a:lvl1pPr>
            <a:lvl2pPr marL="0" lvl="1" indent="0" algn="l">
              <a:spcBef>
                <a:spcPts val="0"/>
              </a:spcBef>
              <a:buNone/>
              <a:defRPr sz="1800">
                <a:solidFill>
                  <a:srgbClr val="D1CD7A"/>
                </a:solidFill>
                <a:latin typeface="Quattrocento Sans"/>
                <a:ea typeface="Quattrocento Sans"/>
                <a:cs typeface="Quattrocento Sans"/>
                <a:sym typeface="Quattrocento Sans"/>
              </a:defRPr>
            </a:lvl2pPr>
            <a:lvl3pPr marL="0" lvl="2" indent="0" algn="l">
              <a:spcBef>
                <a:spcPts val="0"/>
              </a:spcBef>
              <a:buNone/>
              <a:defRPr sz="1800">
                <a:solidFill>
                  <a:srgbClr val="D1CD7A"/>
                </a:solidFill>
                <a:latin typeface="Quattrocento Sans"/>
                <a:ea typeface="Quattrocento Sans"/>
                <a:cs typeface="Quattrocento Sans"/>
                <a:sym typeface="Quattrocento Sans"/>
              </a:defRPr>
            </a:lvl3pPr>
            <a:lvl4pPr marL="0" lvl="3" indent="0" algn="l">
              <a:spcBef>
                <a:spcPts val="0"/>
              </a:spcBef>
              <a:buNone/>
              <a:defRPr sz="1800">
                <a:solidFill>
                  <a:srgbClr val="D1CD7A"/>
                </a:solidFill>
                <a:latin typeface="Quattrocento Sans"/>
                <a:ea typeface="Quattrocento Sans"/>
                <a:cs typeface="Quattrocento Sans"/>
                <a:sym typeface="Quattrocento Sans"/>
              </a:defRPr>
            </a:lvl4pPr>
            <a:lvl5pPr marL="0" lvl="4" indent="0" algn="l">
              <a:spcBef>
                <a:spcPts val="0"/>
              </a:spcBef>
              <a:buNone/>
              <a:defRPr sz="1800">
                <a:solidFill>
                  <a:srgbClr val="D1CD7A"/>
                </a:solidFill>
                <a:latin typeface="Quattrocento Sans"/>
                <a:ea typeface="Quattrocento Sans"/>
                <a:cs typeface="Quattrocento Sans"/>
                <a:sym typeface="Quattrocento Sans"/>
              </a:defRPr>
            </a:lvl5pPr>
            <a:lvl6pPr marL="0" lvl="5" indent="0" algn="l">
              <a:spcBef>
                <a:spcPts val="0"/>
              </a:spcBef>
              <a:buNone/>
              <a:defRPr sz="1800">
                <a:solidFill>
                  <a:srgbClr val="D1CD7A"/>
                </a:solidFill>
                <a:latin typeface="Quattrocento Sans"/>
                <a:ea typeface="Quattrocento Sans"/>
                <a:cs typeface="Quattrocento Sans"/>
                <a:sym typeface="Quattrocento Sans"/>
              </a:defRPr>
            </a:lvl6pPr>
            <a:lvl7pPr marL="0" lvl="6" indent="0" algn="l">
              <a:spcBef>
                <a:spcPts val="0"/>
              </a:spcBef>
              <a:buNone/>
              <a:defRPr sz="1800">
                <a:solidFill>
                  <a:srgbClr val="D1CD7A"/>
                </a:solidFill>
                <a:latin typeface="Quattrocento Sans"/>
                <a:ea typeface="Quattrocento Sans"/>
                <a:cs typeface="Quattrocento Sans"/>
                <a:sym typeface="Quattrocento Sans"/>
              </a:defRPr>
            </a:lvl7pPr>
            <a:lvl8pPr marL="0" lvl="7" indent="0" algn="l">
              <a:spcBef>
                <a:spcPts val="0"/>
              </a:spcBef>
              <a:buNone/>
              <a:defRPr sz="1800">
                <a:solidFill>
                  <a:srgbClr val="D1CD7A"/>
                </a:solidFill>
                <a:latin typeface="Quattrocento Sans"/>
                <a:ea typeface="Quattrocento Sans"/>
                <a:cs typeface="Quattrocento Sans"/>
                <a:sym typeface="Quattrocento Sans"/>
              </a:defRPr>
            </a:lvl8pPr>
            <a:lvl9pPr marL="0" lvl="8" indent="0" algn="l">
              <a:spcBef>
                <a:spcPts val="0"/>
              </a:spcBef>
              <a:buNone/>
              <a:defRPr sz="1800">
                <a:solidFill>
                  <a:srgbClr val="D1CD7A"/>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7" name="Google Shape;37;p95"/>
          <p:cNvSpPr txBox="1">
            <a:spLocks noGrp="1"/>
          </p:cNvSpPr>
          <p:nvPr>
            <p:ph type="ftr" idx="11"/>
          </p:nvPr>
        </p:nvSpPr>
        <p:spPr>
          <a:xfrm>
            <a:off x="1600200" y="6513670"/>
            <a:ext cx="39074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96"/>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96"/>
          <p:cNvSpPr txBox="1">
            <a:spLocks noGrp="1"/>
          </p:cNvSpPr>
          <p:nvPr>
            <p:ph type="body" idx="1"/>
          </p:nvPr>
        </p:nvSpPr>
        <p:spPr>
          <a:xfrm>
            <a:off x="457200" y="1645920"/>
            <a:ext cx="4038600" cy="4526280"/>
          </a:xfrm>
          <a:prstGeom prst="rect">
            <a:avLst/>
          </a:prstGeom>
          <a:noFill/>
          <a:ln>
            <a:noFill/>
          </a:ln>
        </p:spPr>
        <p:txBody>
          <a:bodyPr spcFirstLastPara="1" wrap="square" lIns="91425" tIns="45700" rIns="91425" bIns="45700" anchor="t" anchorCtr="0">
            <a:normAutofit/>
          </a:bodyPr>
          <a:lstStyle>
            <a:lvl1pPr marL="457200" lvl="0" indent="-353060" algn="l">
              <a:spcBef>
                <a:spcPts val="0"/>
              </a:spcBef>
              <a:spcAft>
                <a:spcPts val="0"/>
              </a:spcAft>
              <a:buSzPts val="1960"/>
              <a:buChar char="⦿"/>
              <a:defRPr sz="2800"/>
            </a:lvl1pPr>
            <a:lvl2pPr marL="914400" lvl="1" indent="-365760" algn="l">
              <a:spcBef>
                <a:spcPts val="400"/>
              </a:spcBef>
              <a:spcAft>
                <a:spcPts val="0"/>
              </a:spcAft>
              <a:buSzPts val="2160"/>
              <a:buFont typeface="Quattrocento Sans"/>
              <a:buChar char="•"/>
              <a:defRPr sz="2400"/>
            </a:lvl2pPr>
            <a:lvl3pPr marL="1371600" lvl="2" indent="-355600" algn="l">
              <a:spcBef>
                <a:spcPts val="400"/>
              </a:spcBef>
              <a:spcAft>
                <a:spcPts val="0"/>
              </a:spcAft>
              <a:buSzPts val="2000"/>
              <a:buChar char="●"/>
              <a:defRPr sz="2000"/>
            </a:lvl3pPr>
            <a:lvl4pPr marL="1828800" lvl="3" indent="-342900" algn="l">
              <a:spcBef>
                <a:spcPts val="400"/>
              </a:spcBef>
              <a:spcAft>
                <a:spcPts val="0"/>
              </a:spcAft>
              <a:buSzPts val="1800"/>
              <a:buChar char="●"/>
              <a:defRPr sz="1800"/>
            </a:lvl4pPr>
            <a:lvl5pPr marL="2286000" lvl="4" indent="-342900" algn="l">
              <a:spcBef>
                <a:spcPts val="400"/>
              </a:spcBef>
              <a:spcAft>
                <a:spcPts val="0"/>
              </a:spcAft>
              <a:buSzPts val="1800"/>
              <a:buChar char="●"/>
              <a:defRPr sz="18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41" name="Google Shape;41;p96"/>
          <p:cNvSpPr txBox="1">
            <a:spLocks noGrp="1"/>
          </p:cNvSpPr>
          <p:nvPr>
            <p:ph type="body" idx="2"/>
          </p:nvPr>
        </p:nvSpPr>
        <p:spPr>
          <a:xfrm>
            <a:off x="4648200" y="1645920"/>
            <a:ext cx="4038600" cy="4526280"/>
          </a:xfrm>
          <a:prstGeom prst="rect">
            <a:avLst/>
          </a:prstGeom>
          <a:noFill/>
          <a:ln>
            <a:noFill/>
          </a:ln>
        </p:spPr>
        <p:txBody>
          <a:bodyPr spcFirstLastPara="1" wrap="square" lIns="91425" tIns="45700" rIns="91425" bIns="45700" anchor="t" anchorCtr="0">
            <a:normAutofit/>
          </a:bodyPr>
          <a:lstStyle>
            <a:lvl1pPr marL="457200" lvl="0" indent="-353060" algn="l">
              <a:spcBef>
                <a:spcPts val="0"/>
              </a:spcBef>
              <a:spcAft>
                <a:spcPts val="0"/>
              </a:spcAft>
              <a:buSzPts val="1960"/>
              <a:buChar char="⦿"/>
              <a:defRPr sz="2800"/>
            </a:lvl1pPr>
            <a:lvl2pPr marL="914400" lvl="1" indent="-365760" algn="l">
              <a:spcBef>
                <a:spcPts val="400"/>
              </a:spcBef>
              <a:spcAft>
                <a:spcPts val="0"/>
              </a:spcAft>
              <a:buSzPts val="2160"/>
              <a:buFont typeface="Quattrocento Sans"/>
              <a:buChar char="•"/>
              <a:defRPr sz="2400"/>
            </a:lvl2pPr>
            <a:lvl3pPr marL="1371600" lvl="2" indent="-355600" algn="l">
              <a:spcBef>
                <a:spcPts val="400"/>
              </a:spcBef>
              <a:spcAft>
                <a:spcPts val="0"/>
              </a:spcAft>
              <a:buSzPts val="2000"/>
              <a:buChar char="●"/>
              <a:defRPr sz="2000"/>
            </a:lvl3pPr>
            <a:lvl4pPr marL="1828800" lvl="3" indent="-342900" algn="l">
              <a:spcBef>
                <a:spcPts val="400"/>
              </a:spcBef>
              <a:spcAft>
                <a:spcPts val="0"/>
              </a:spcAft>
              <a:buSzPts val="1800"/>
              <a:buChar char="●"/>
              <a:defRPr sz="1800"/>
            </a:lvl4pPr>
            <a:lvl5pPr marL="2286000" lvl="4" indent="-342900" algn="l">
              <a:spcBef>
                <a:spcPts val="400"/>
              </a:spcBef>
              <a:spcAft>
                <a:spcPts val="0"/>
              </a:spcAft>
              <a:buSzPts val="1800"/>
              <a:buChar char="●"/>
              <a:defRPr sz="18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42" name="Google Shape;42;p96"/>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6"/>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6"/>
          <p:cNvSpPr txBox="1">
            <a:spLocks noGrp="1"/>
          </p:cNvSpPr>
          <p:nvPr>
            <p:ph type="sldNum" idx="12"/>
          </p:nvPr>
        </p:nvSpPr>
        <p:spPr>
          <a:xfrm>
            <a:off x="8641080"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5" name="Google Shape;45;p96"/>
          <p:cNvSpPr/>
          <p:nvPr/>
        </p:nvSpPr>
        <p:spPr>
          <a:xfrm>
            <a:off x="588392" y="1424588"/>
            <a:ext cx="800100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97"/>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7"/>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7"/>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98"/>
          <p:cNvSpPr/>
          <p:nvPr/>
        </p:nvSpPr>
        <p:spPr>
          <a:xfrm>
            <a:off x="616744" y="2165216"/>
            <a:ext cx="374904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52" name="Google Shape;52;p98"/>
          <p:cNvSpPr/>
          <p:nvPr/>
        </p:nvSpPr>
        <p:spPr>
          <a:xfrm>
            <a:off x="4800600" y="2165216"/>
            <a:ext cx="374904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53" name="Google Shape;53;p98"/>
          <p:cNvSpPr txBox="1">
            <a:spLocks noGrp="1"/>
          </p:cNvSpPr>
          <p:nvPr>
            <p:ph type="title"/>
          </p:nvPr>
        </p:nvSpPr>
        <p:spPr>
          <a:xfrm>
            <a:off x="457200" y="251948"/>
            <a:ext cx="8229600" cy="11430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2"/>
              </a:buClr>
              <a:buSzPts val="4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1540"/>
              <a:buNone/>
              <a:defRPr sz="2200" b="0" cap="none"/>
            </a:lvl1pPr>
            <a:lvl2pPr marL="914400" lvl="1" indent="-228600" algn="l">
              <a:spcBef>
                <a:spcPts val="400"/>
              </a:spcBef>
              <a:spcAft>
                <a:spcPts val="0"/>
              </a:spcAft>
              <a:buSzPts val="1800"/>
              <a:buFont typeface="Quattrocento Sans"/>
              <a:buNone/>
              <a:defRPr sz="2000" b="1"/>
            </a:lvl2pPr>
            <a:lvl3pPr marL="1371600" lvl="2" indent="-228600" algn="l">
              <a:spcBef>
                <a:spcPts val="400"/>
              </a:spcBef>
              <a:spcAft>
                <a:spcPts val="0"/>
              </a:spcAft>
              <a:buSzPts val="1800"/>
              <a:buNone/>
              <a:defRPr sz="1800" b="1"/>
            </a:lvl3pPr>
            <a:lvl4pPr marL="1828800" lvl="3" indent="-228600" algn="l">
              <a:spcBef>
                <a:spcPts val="400"/>
              </a:spcBef>
              <a:spcAft>
                <a:spcPts val="0"/>
              </a:spcAft>
              <a:buSzPts val="1600"/>
              <a:buNone/>
              <a:defRPr sz="1600" b="1"/>
            </a:lvl4pPr>
            <a:lvl5pPr marL="2286000" lvl="4" indent="-228600" algn="l">
              <a:spcBef>
                <a:spcPts val="400"/>
              </a:spcBef>
              <a:spcAft>
                <a:spcPts val="0"/>
              </a:spcAft>
              <a:buSzPts val="1600"/>
              <a:buNone/>
              <a:defRPr sz="1600" b="1"/>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5" name="Google Shape;55;p98"/>
          <p:cNvSpPr txBox="1">
            <a:spLocks noGrp="1"/>
          </p:cNvSpPr>
          <p:nvPr>
            <p:ph type="body" idx="2"/>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1540"/>
              <a:buNone/>
              <a:defRPr sz="2200" b="0" cap="none"/>
            </a:lvl1pPr>
            <a:lvl2pPr marL="914400" lvl="1" indent="-228600" algn="l">
              <a:spcBef>
                <a:spcPts val="400"/>
              </a:spcBef>
              <a:spcAft>
                <a:spcPts val="0"/>
              </a:spcAft>
              <a:buSzPts val="1800"/>
              <a:buFont typeface="Quattrocento Sans"/>
              <a:buNone/>
              <a:defRPr sz="2000" b="1"/>
            </a:lvl2pPr>
            <a:lvl3pPr marL="1371600" lvl="2" indent="-228600" algn="l">
              <a:spcBef>
                <a:spcPts val="400"/>
              </a:spcBef>
              <a:spcAft>
                <a:spcPts val="0"/>
              </a:spcAft>
              <a:buSzPts val="1800"/>
              <a:buNone/>
              <a:defRPr sz="1800" b="1"/>
            </a:lvl3pPr>
            <a:lvl4pPr marL="1828800" lvl="3" indent="-228600" algn="l">
              <a:spcBef>
                <a:spcPts val="400"/>
              </a:spcBef>
              <a:spcAft>
                <a:spcPts val="0"/>
              </a:spcAft>
              <a:buSzPts val="1600"/>
              <a:buNone/>
              <a:defRPr sz="1600" b="1"/>
            </a:lvl4pPr>
            <a:lvl5pPr marL="2286000" lvl="4" indent="-228600" algn="l">
              <a:spcBef>
                <a:spcPts val="400"/>
              </a:spcBef>
              <a:spcAft>
                <a:spcPts val="0"/>
              </a:spcAft>
              <a:buSzPts val="1600"/>
              <a:buNone/>
              <a:defRPr sz="1600" b="1"/>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6" name="Google Shape;56;p98"/>
          <p:cNvSpPr txBox="1">
            <a:spLocks noGrp="1"/>
          </p:cNvSpPr>
          <p:nvPr>
            <p:ph type="body" idx="3"/>
          </p:nvPr>
        </p:nvSpPr>
        <p:spPr>
          <a:xfrm>
            <a:off x="457200" y="2362200"/>
            <a:ext cx="4040188" cy="3941763"/>
          </a:xfrm>
          <a:prstGeom prst="rect">
            <a:avLst/>
          </a:prstGeom>
          <a:noFill/>
          <a:ln>
            <a:noFill/>
          </a:ln>
        </p:spPr>
        <p:txBody>
          <a:bodyPr spcFirstLastPara="1" wrap="square" lIns="91425" tIns="45700" rIns="91425" bIns="45700" anchor="t" anchorCtr="0">
            <a:normAutofit/>
          </a:bodyPr>
          <a:lstStyle>
            <a:lvl1pPr marL="457200" lvl="0" indent="-326390" algn="l">
              <a:spcBef>
                <a:spcPts val="0"/>
              </a:spcBef>
              <a:spcAft>
                <a:spcPts val="0"/>
              </a:spcAft>
              <a:buSzPts val="1540"/>
              <a:buChar char="⦿"/>
              <a:defRPr sz="2200"/>
            </a:lvl1pPr>
            <a:lvl2pPr marL="914400" lvl="1" indent="-342900" algn="l">
              <a:spcBef>
                <a:spcPts val="400"/>
              </a:spcBef>
              <a:spcAft>
                <a:spcPts val="0"/>
              </a:spcAft>
              <a:buSzPts val="1800"/>
              <a:buFont typeface="Quattrocento Sans"/>
              <a:buChar char="•"/>
              <a:defRPr sz="2000"/>
            </a:lvl2pPr>
            <a:lvl3pPr marL="1371600" lvl="2" indent="-342900" algn="l">
              <a:spcBef>
                <a:spcPts val="400"/>
              </a:spcBef>
              <a:spcAft>
                <a:spcPts val="0"/>
              </a:spcAft>
              <a:buSzPts val="1800"/>
              <a:buChar char="●"/>
              <a:defRPr sz="1800"/>
            </a:lvl3pPr>
            <a:lvl4pPr marL="1828800" lvl="3" indent="-330200" algn="l">
              <a:spcBef>
                <a:spcPts val="400"/>
              </a:spcBef>
              <a:spcAft>
                <a:spcPts val="0"/>
              </a:spcAft>
              <a:buSzPts val="1600"/>
              <a:buChar char="●"/>
              <a:defRPr sz="1600"/>
            </a:lvl4pPr>
            <a:lvl5pPr marL="2286000" lvl="4" indent="-330200" algn="l">
              <a:spcBef>
                <a:spcPts val="400"/>
              </a:spcBef>
              <a:spcAft>
                <a:spcPts val="0"/>
              </a:spcAft>
              <a:buSzPts val="1600"/>
              <a:buChar char="●"/>
              <a:defRPr sz="16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7" name="Google Shape;57;p98"/>
          <p:cNvSpPr txBox="1">
            <a:spLocks noGrp="1"/>
          </p:cNvSpPr>
          <p:nvPr>
            <p:ph type="body" idx="4"/>
          </p:nvPr>
        </p:nvSpPr>
        <p:spPr>
          <a:xfrm>
            <a:off x="4645025" y="2362200"/>
            <a:ext cx="4041775" cy="3941763"/>
          </a:xfrm>
          <a:prstGeom prst="rect">
            <a:avLst/>
          </a:prstGeom>
          <a:noFill/>
          <a:ln>
            <a:noFill/>
          </a:ln>
        </p:spPr>
        <p:txBody>
          <a:bodyPr spcFirstLastPara="1" wrap="square" lIns="91425" tIns="45700" rIns="91425" bIns="45700" anchor="t" anchorCtr="0">
            <a:normAutofit/>
          </a:bodyPr>
          <a:lstStyle>
            <a:lvl1pPr marL="457200" lvl="0" indent="-326390" algn="l">
              <a:spcBef>
                <a:spcPts val="0"/>
              </a:spcBef>
              <a:spcAft>
                <a:spcPts val="0"/>
              </a:spcAft>
              <a:buSzPts val="1540"/>
              <a:buChar char="⦿"/>
              <a:defRPr sz="2200"/>
            </a:lvl1pPr>
            <a:lvl2pPr marL="914400" lvl="1" indent="-342900" algn="l">
              <a:spcBef>
                <a:spcPts val="400"/>
              </a:spcBef>
              <a:spcAft>
                <a:spcPts val="0"/>
              </a:spcAft>
              <a:buSzPts val="1800"/>
              <a:buFont typeface="Quattrocento Sans"/>
              <a:buChar char="•"/>
              <a:defRPr sz="2000"/>
            </a:lvl2pPr>
            <a:lvl3pPr marL="1371600" lvl="2" indent="-342900" algn="l">
              <a:spcBef>
                <a:spcPts val="400"/>
              </a:spcBef>
              <a:spcAft>
                <a:spcPts val="0"/>
              </a:spcAft>
              <a:buSzPts val="1800"/>
              <a:buChar char="●"/>
              <a:defRPr sz="1800"/>
            </a:lvl3pPr>
            <a:lvl4pPr marL="1828800" lvl="3" indent="-330200" algn="l">
              <a:spcBef>
                <a:spcPts val="400"/>
              </a:spcBef>
              <a:spcAft>
                <a:spcPts val="0"/>
              </a:spcAft>
              <a:buSzPts val="1600"/>
              <a:buChar char="●"/>
              <a:defRPr sz="1600"/>
            </a:lvl4pPr>
            <a:lvl5pPr marL="2286000" lvl="4" indent="-330200" algn="l">
              <a:spcBef>
                <a:spcPts val="400"/>
              </a:spcBef>
              <a:spcAft>
                <a:spcPts val="0"/>
              </a:spcAft>
              <a:buSzPts val="1600"/>
              <a:buChar char="●"/>
              <a:defRPr sz="16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8" name="Google Shape;58;p98"/>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8"/>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8"/>
          <p:cNvSpPr txBox="1">
            <a:spLocks noGrp="1"/>
          </p:cNvSpPr>
          <p:nvPr>
            <p:ph type="sldNum" idx="12"/>
          </p:nvPr>
        </p:nvSpPr>
        <p:spPr>
          <a:xfrm>
            <a:off x="8641080"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99"/>
          <p:cNvSpPr txBox="1">
            <a:spLocks noGrp="1"/>
          </p:cNvSpPr>
          <p:nvPr>
            <p:ph type="title"/>
          </p:nvPr>
        </p:nvSpPr>
        <p:spPr>
          <a:xfrm>
            <a:off x="457200" y="253218"/>
            <a:ext cx="8229600" cy="11430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9"/>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9"/>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9"/>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99"/>
          <p:cNvSpPr/>
          <p:nvPr/>
        </p:nvSpPr>
        <p:spPr>
          <a:xfrm>
            <a:off x="588392" y="1424588"/>
            <a:ext cx="800100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7"/>
        <p:cNvGrpSpPr/>
        <p:nvPr/>
      </p:nvGrpSpPr>
      <p:grpSpPr>
        <a:xfrm>
          <a:off x="0" y="0"/>
          <a:ext cx="0" cy="0"/>
          <a:chOff x="0" y="0"/>
          <a:chExt cx="0" cy="0"/>
        </a:xfrm>
      </p:grpSpPr>
      <p:sp>
        <p:nvSpPr>
          <p:cNvPr id="68" name="Google Shape;68;p100"/>
          <p:cNvSpPr/>
          <p:nvPr/>
        </p:nvSpPr>
        <p:spPr>
          <a:xfrm>
            <a:off x="5057552" y="1057656"/>
            <a:ext cx="374904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69" name="Google Shape;69;p100"/>
          <p:cNvSpPr txBox="1">
            <a:spLocks noGrp="1"/>
          </p:cNvSpPr>
          <p:nvPr>
            <p:ph type="title"/>
          </p:nvPr>
        </p:nvSpPr>
        <p:spPr>
          <a:xfrm>
            <a:off x="4963136" y="304800"/>
            <a:ext cx="3931920" cy="7620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2"/>
              </a:buClr>
              <a:buSzPts val="2000"/>
              <a:buFont typeface="Quattrocento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00"/>
          <p:cNvSpPr txBox="1">
            <a:spLocks noGrp="1"/>
          </p:cNvSpPr>
          <p:nvPr>
            <p:ph type="body" idx="1"/>
          </p:nvPr>
        </p:nvSpPr>
        <p:spPr>
          <a:xfrm>
            <a:off x="4963136" y="1107560"/>
            <a:ext cx="3931920" cy="1066800"/>
          </a:xfrm>
          <a:prstGeom prst="rect">
            <a:avLst/>
          </a:prstGeom>
          <a:noFill/>
          <a:ln>
            <a:noFill/>
          </a:ln>
        </p:spPr>
        <p:txBody>
          <a:bodyPr spcFirstLastPara="1" wrap="square" lIns="91425" tIns="45700" rIns="91425" bIns="45700" anchor="t" anchorCtr="0">
            <a:normAutofit/>
          </a:bodyPr>
          <a:lstStyle>
            <a:lvl1pPr marL="457200" lvl="0" indent="-228600" algn="r">
              <a:spcBef>
                <a:spcPts val="0"/>
              </a:spcBef>
              <a:spcAft>
                <a:spcPts val="0"/>
              </a:spcAft>
              <a:buSzPts val="980"/>
              <a:buNone/>
              <a:defRPr sz="1400"/>
            </a:lvl1pPr>
            <a:lvl2pPr marL="914400" lvl="1" indent="-228600" algn="l">
              <a:spcBef>
                <a:spcPts val="400"/>
              </a:spcBef>
              <a:spcAft>
                <a:spcPts val="0"/>
              </a:spcAft>
              <a:buSzPts val="1080"/>
              <a:buFont typeface="Quattrocento Sans"/>
              <a:buNone/>
              <a:defRPr sz="1200"/>
            </a:lvl2pPr>
            <a:lvl3pPr marL="1371600" lvl="2" indent="-228600" algn="l">
              <a:spcBef>
                <a:spcPts val="400"/>
              </a:spcBef>
              <a:spcAft>
                <a:spcPts val="0"/>
              </a:spcAft>
              <a:buSzPts val="1000"/>
              <a:buNone/>
              <a:defRPr sz="1000"/>
            </a:lvl3pPr>
            <a:lvl4pPr marL="1828800" lvl="3" indent="-228600" algn="l">
              <a:spcBef>
                <a:spcPts val="400"/>
              </a:spcBef>
              <a:spcAft>
                <a:spcPts val="0"/>
              </a:spcAft>
              <a:buSzPts val="900"/>
              <a:buNone/>
              <a:defRPr sz="900"/>
            </a:lvl4pPr>
            <a:lvl5pPr marL="2286000" lvl="4" indent="-228600" algn="l">
              <a:spcBef>
                <a:spcPts val="400"/>
              </a:spcBef>
              <a:spcAft>
                <a:spcPts val="0"/>
              </a:spcAft>
              <a:buSzPts val="900"/>
              <a:buNone/>
              <a:defRPr sz="9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71" name="Google Shape;71;p100"/>
          <p:cNvSpPr txBox="1">
            <a:spLocks noGrp="1"/>
          </p:cNvSpPr>
          <p:nvPr>
            <p:ph type="body" idx="2"/>
          </p:nvPr>
        </p:nvSpPr>
        <p:spPr>
          <a:xfrm>
            <a:off x="228600" y="2209800"/>
            <a:ext cx="8666456" cy="3977640"/>
          </a:xfrm>
          <a:prstGeom prst="rect">
            <a:avLst/>
          </a:prstGeom>
          <a:noFill/>
          <a:ln>
            <a:noFill/>
          </a:ln>
        </p:spPr>
        <p:txBody>
          <a:bodyPr spcFirstLastPara="1" wrap="square" lIns="91425" tIns="45700" rIns="91425" bIns="45700" anchor="t" anchorCtr="0">
            <a:normAutofit/>
          </a:bodyPr>
          <a:lstStyle>
            <a:lvl1pPr marL="457200" lvl="0" indent="-370840" algn="l">
              <a:spcBef>
                <a:spcPts val="0"/>
              </a:spcBef>
              <a:spcAft>
                <a:spcPts val="0"/>
              </a:spcAft>
              <a:buSzPts val="2240"/>
              <a:buChar char="⦿"/>
              <a:defRPr sz="3200"/>
            </a:lvl1pPr>
            <a:lvl2pPr marL="914400" lvl="1" indent="-388619" algn="l">
              <a:spcBef>
                <a:spcPts val="400"/>
              </a:spcBef>
              <a:spcAft>
                <a:spcPts val="0"/>
              </a:spcAft>
              <a:buSzPts val="2520"/>
              <a:buFont typeface="Quattrocento Sans"/>
              <a:buChar char="•"/>
              <a:defRPr sz="2800"/>
            </a:lvl2pPr>
            <a:lvl3pPr marL="1371600" lvl="2" indent="-381000" algn="l">
              <a:spcBef>
                <a:spcPts val="40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72" name="Google Shape;72;p100"/>
          <p:cNvSpPr txBox="1">
            <a:spLocks noGrp="1"/>
          </p:cNvSpPr>
          <p:nvPr>
            <p:ph type="dt" idx="10"/>
          </p:nvPr>
        </p:nvSpPr>
        <p:spPr>
          <a:xfrm>
            <a:off x="5562600" y="651367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0"/>
          <p:cNvSpPr txBox="1">
            <a:spLocks noGrp="1"/>
          </p:cNvSpPr>
          <p:nvPr>
            <p:ph type="sldNum" idx="12"/>
          </p:nvPr>
        </p:nvSpPr>
        <p:spPr>
          <a:xfrm>
            <a:off x="8638952" y="6513670"/>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800">
                <a:solidFill>
                  <a:srgbClr val="D1CD7A"/>
                </a:solidFill>
                <a:latin typeface="Quattrocento Sans"/>
                <a:ea typeface="Quattrocento Sans"/>
                <a:cs typeface="Quattrocento Sans"/>
                <a:sym typeface="Quattrocento Sans"/>
              </a:defRPr>
            </a:lvl1pPr>
            <a:lvl2pPr marL="0" lvl="1" indent="0" algn="l">
              <a:spcBef>
                <a:spcPts val="0"/>
              </a:spcBef>
              <a:buNone/>
              <a:defRPr sz="1800">
                <a:solidFill>
                  <a:srgbClr val="D1CD7A"/>
                </a:solidFill>
                <a:latin typeface="Quattrocento Sans"/>
                <a:ea typeface="Quattrocento Sans"/>
                <a:cs typeface="Quattrocento Sans"/>
                <a:sym typeface="Quattrocento Sans"/>
              </a:defRPr>
            </a:lvl2pPr>
            <a:lvl3pPr marL="0" lvl="2" indent="0" algn="l">
              <a:spcBef>
                <a:spcPts val="0"/>
              </a:spcBef>
              <a:buNone/>
              <a:defRPr sz="1800">
                <a:solidFill>
                  <a:srgbClr val="D1CD7A"/>
                </a:solidFill>
                <a:latin typeface="Quattrocento Sans"/>
                <a:ea typeface="Quattrocento Sans"/>
                <a:cs typeface="Quattrocento Sans"/>
                <a:sym typeface="Quattrocento Sans"/>
              </a:defRPr>
            </a:lvl3pPr>
            <a:lvl4pPr marL="0" lvl="3" indent="0" algn="l">
              <a:spcBef>
                <a:spcPts val="0"/>
              </a:spcBef>
              <a:buNone/>
              <a:defRPr sz="1800">
                <a:solidFill>
                  <a:srgbClr val="D1CD7A"/>
                </a:solidFill>
                <a:latin typeface="Quattrocento Sans"/>
                <a:ea typeface="Quattrocento Sans"/>
                <a:cs typeface="Quattrocento Sans"/>
                <a:sym typeface="Quattrocento Sans"/>
              </a:defRPr>
            </a:lvl4pPr>
            <a:lvl5pPr marL="0" lvl="4" indent="0" algn="l">
              <a:spcBef>
                <a:spcPts val="0"/>
              </a:spcBef>
              <a:buNone/>
              <a:defRPr sz="1800">
                <a:solidFill>
                  <a:srgbClr val="D1CD7A"/>
                </a:solidFill>
                <a:latin typeface="Quattrocento Sans"/>
                <a:ea typeface="Quattrocento Sans"/>
                <a:cs typeface="Quattrocento Sans"/>
                <a:sym typeface="Quattrocento Sans"/>
              </a:defRPr>
            </a:lvl5pPr>
            <a:lvl6pPr marL="0" lvl="5" indent="0" algn="l">
              <a:spcBef>
                <a:spcPts val="0"/>
              </a:spcBef>
              <a:buNone/>
              <a:defRPr sz="1800">
                <a:solidFill>
                  <a:srgbClr val="D1CD7A"/>
                </a:solidFill>
                <a:latin typeface="Quattrocento Sans"/>
                <a:ea typeface="Quattrocento Sans"/>
                <a:cs typeface="Quattrocento Sans"/>
                <a:sym typeface="Quattrocento Sans"/>
              </a:defRPr>
            </a:lvl6pPr>
            <a:lvl7pPr marL="0" lvl="6" indent="0" algn="l">
              <a:spcBef>
                <a:spcPts val="0"/>
              </a:spcBef>
              <a:buNone/>
              <a:defRPr sz="1800">
                <a:solidFill>
                  <a:srgbClr val="D1CD7A"/>
                </a:solidFill>
                <a:latin typeface="Quattrocento Sans"/>
                <a:ea typeface="Quattrocento Sans"/>
                <a:cs typeface="Quattrocento Sans"/>
                <a:sym typeface="Quattrocento Sans"/>
              </a:defRPr>
            </a:lvl7pPr>
            <a:lvl8pPr marL="0" lvl="7" indent="0" algn="l">
              <a:spcBef>
                <a:spcPts val="0"/>
              </a:spcBef>
              <a:buNone/>
              <a:defRPr sz="1800">
                <a:solidFill>
                  <a:srgbClr val="D1CD7A"/>
                </a:solidFill>
                <a:latin typeface="Quattrocento Sans"/>
                <a:ea typeface="Quattrocento Sans"/>
                <a:cs typeface="Quattrocento Sans"/>
                <a:sym typeface="Quattrocento Sans"/>
              </a:defRPr>
            </a:lvl8pPr>
            <a:lvl9pPr marL="0" lvl="8" indent="0" algn="l">
              <a:spcBef>
                <a:spcPts val="0"/>
              </a:spcBef>
              <a:buNone/>
              <a:defRPr sz="1800">
                <a:solidFill>
                  <a:srgbClr val="D1CD7A"/>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74" name="Google Shape;74;p100"/>
          <p:cNvSpPr txBox="1">
            <a:spLocks noGrp="1"/>
          </p:cNvSpPr>
          <p:nvPr>
            <p:ph type="ftr" idx="11"/>
          </p:nvPr>
        </p:nvSpPr>
        <p:spPr>
          <a:xfrm>
            <a:off x="1600200" y="6513670"/>
            <a:ext cx="39074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5"/>
        <p:cNvGrpSpPr/>
        <p:nvPr/>
      </p:nvGrpSpPr>
      <p:grpSpPr>
        <a:xfrm>
          <a:off x="0" y="0"/>
          <a:ext cx="0" cy="0"/>
          <a:chOff x="0" y="0"/>
          <a:chExt cx="0" cy="0"/>
        </a:xfrm>
      </p:grpSpPr>
      <p:sp>
        <p:nvSpPr>
          <p:cNvPr id="76" name="Google Shape;76;p101"/>
          <p:cNvSpPr txBox="1">
            <a:spLocks noGrp="1"/>
          </p:cNvSpPr>
          <p:nvPr>
            <p:ph type="title"/>
          </p:nvPr>
        </p:nvSpPr>
        <p:spPr>
          <a:xfrm>
            <a:off x="3040443" y="4724400"/>
            <a:ext cx="5486400" cy="664536"/>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2"/>
              </a:buClr>
              <a:buSzPts val="2000"/>
              <a:buFont typeface="Quattrocento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01"/>
          <p:cNvSpPr txBox="1">
            <a:spLocks noGrp="1"/>
          </p:cNvSpPr>
          <p:nvPr>
            <p:ph type="body" idx="1"/>
          </p:nvPr>
        </p:nvSpPr>
        <p:spPr>
          <a:xfrm>
            <a:off x="3040443" y="5388936"/>
            <a:ext cx="5486400" cy="912255"/>
          </a:xfrm>
          <a:prstGeom prst="rect">
            <a:avLst/>
          </a:prstGeom>
          <a:noFill/>
          <a:ln>
            <a:noFill/>
          </a:ln>
        </p:spPr>
        <p:txBody>
          <a:bodyPr spcFirstLastPara="1" wrap="square" lIns="91425" tIns="45700" rIns="91425" bIns="45700" anchor="t" anchorCtr="0">
            <a:normAutofit/>
          </a:bodyPr>
          <a:lstStyle>
            <a:lvl1pPr marL="457200" lvl="0" indent="-228600" algn="r">
              <a:spcBef>
                <a:spcPts val="0"/>
              </a:spcBef>
              <a:spcAft>
                <a:spcPts val="0"/>
              </a:spcAft>
              <a:buSzPts val="980"/>
              <a:buNone/>
              <a:defRPr sz="1400"/>
            </a:lvl1pPr>
            <a:lvl2pPr marL="914400" lvl="1" indent="-297180" algn="l">
              <a:spcBef>
                <a:spcPts val="400"/>
              </a:spcBef>
              <a:spcAft>
                <a:spcPts val="0"/>
              </a:spcAft>
              <a:buSzPts val="1080"/>
              <a:buFont typeface="Quattrocento Sans"/>
              <a:buChar char="•"/>
              <a:defRPr sz="1200"/>
            </a:lvl2pPr>
            <a:lvl3pPr marL="1371600" lvl="2" indent="-292100" algn="l">
              <a:spcBef>
                <a:spcPts val="400"/>
              </a:spcBef>
              <a:spcAft>
                <a:spcPts val="0"/>
              </a:spcAft>
              <a:buSzPts val="1000"/>
              <a:buChar char="●"/>
              <a:defRPr sz="1000"/>
            </a:lvl3pPr>
            <a:lvl4pPr marL="1828800" lvl="3" indent="-285750" algn="l">
              <a:spcBef>
                <a:spcPts val="400"/>
              </a:spcBef>
              <a:spcAft>
                <a:spcPts val="0"/>
              </a:spcAft>
              <a:buSzPts val="900"/>
              <a:buChar char="●"/>
              <a:defRPr sz="900"/>
            </a:lvl4pPr>
            <a:lvl5pPr marL="2286000" lvl="4" indent="-285750" algn="l">
              <a:spcBef>
                <a:spcPts val="400"/>
              </a:spcBef>
              <a:spcAft>
                <a:spcPts val="0"/>
              </a:spcAft>
              <a:buSzPts val="900"/>
              <a:buChar char="●"/>
              <a:defRPr sz="9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78" name="Google Shape;78;p101"/>
          <p:cNvSpPr>
            <a:spLocks noGrp="1"/>
          </p:cNvSpPr>
          <p:nvPr>
            <p:ph type="pic" idx="2"/>
          </p:nvPr>
        </p:nvSpPr>
        <p:spPr>
          <a:xfrm>
            <a:off x="304800" y="249864"/>
            <a:ext cx="8534400" cy="4343400"/>
          </a:xfrm>
          <a:prstGeom prst="round2DiagRect">
            <a:avLst>
              <a:gd name="adj1" fmla="val 11403"/>
              <a:gd name="adj2" fmla="val 0"/>
            </a:avLst>
          </a:prstGeom>
          <a:solidFill>
            <a:srgbClr val="595959">
              <a:alpha val="64705"/>
            </a:srgbClr>
          </a:solidFill>
          <a:ln w="11000" cap="rnd" cmpd="sng">
            <a:solidFill>
              <a:srgbClr val="7199B2">
                <a:alpha val="87843"/>
              </a:srgbClr>
            </a:solidFill>
            <a:prstDash val="solid"/>
            <a:round/>
            <a:headEnd type="none" w="sm" len="sm"/>
            <a:tailEnd type="none" w="sm" len="sm"/>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2240"/>
              <a:buFont typeface="Noto Sans Symbols"/>
              <a:buNone/>
              <a:defRPr sz="3200" b="0" i="0" u="none" strike="noStrike" cap="none">
                <a:solidFill>
                  <a:schemeClr val="lt1"/>
                </a:solidFill>
                <a:latin typeface="Quattrocento Sans"/>
                <a:ea typeface="Quattrocento Sans"/>
                <a:cs typeface="Quattrocento Sans"/>
                <a:sym typeface="Quattrocento Sans"/>
              </a:defRPr>
            </a:lvl1pPr>
            <a:lvl2pPr marR="0" lvl="1" algn="l" rtl="0">
              <a:spcBef>
                <a:spcPts val="400"/>
              </a:spcBef>
              <a:spcAft>
                <a:spcPts val="0"/>
              </a:spcAft>
              <a:buClr>
                <a:schemeClr val="accent2"/>
              </a:buClr>
              <a:buSzPts val="2340"/>
              <a:buFont typeface="Quattrocento Sans"/>
              <a:buChar char="•"/>
              <a:defRPr sz="2600" b="0" i="0" u="none" strike="noStrike" cap="none">
                <a:solidFill>
                  <a:schemeClr val="lt1"/>
                </a:solidFill>
                <a:latin typeface="Quattrocento Sans"/>
                <a:ea typeface="Quattrocento Sans"/>
                <a:cs typeface="Quattrocento Sans"/>
                <a:sym typeface="Quattrocento Sans"/>
              </a:defRPr>
            </a:lvl2pPr>
            <a:lvl3pPr marR="0" lvl="2" algn="l" rtl="0">
              <a:spcBef>
                <a:spcPts val="400"/>
              </a:spcBef>
              <a:spcAft>
                <a:spcPts val="0"/>
              </a:spcAft>
              <a:buClr>
                <a:schemeClr val="accent3"/>
              </a:buClr>
              <a:buSzPts val="2300"/>
              <a:buFont typeface="Noto Sans Symbols"/>
              <a:buChar char="●"/>
              <a:defRPr sz="2300" b="0" i="0" u="none" strike="noStrike" cap="none">
                <a:solidFill>
                  <a:schemeClr val="lt1"/>
                </a:solidFill>
                <a:latin typeface="Quattrocento Sans"/>
                <a:ea typeface="Quattrocento Sans"/>
                <a:cs typeface="Quattrocento Sans"/>
                <a:sym typeface="Quattrocento Sans"/>
              </a:defRPr>
            </a:lvl3pPr>
            <a:lvl4pPr marR="0" lvl="3" algn="l" rtl="0">
              <a:spcBef>
                <a:spcPts val="400"/>
              </a:spcBef>
              <a:spcAft>
                <a:spcPts val="0"/>
              </a:spcAft>
              <a:buClr>
                <a:schemeClr val="accent3"/>
              </a:buClr>
              <a:buSzPts val="2000"/>
              <a:buFont typeface="Noto Sans Symbols"/>
              <a:buChar char="●"/>
              <a:defRPr sz="2000" b="0" i="0" u="none" strike="noStrike" cap="none">
                <a:solidFill>
                  <a:schemeClr val="lt1"/>
                </a:solidFill>
                <a:latin typeface="Quattrocento Sans"/>
                <a:ea typeface="Quattrocento Sans"/>
                <a:cs typeface="Quattrocento Sans"/>
                <a:sym typeface="Quattrocento Sans"/>
              </a:defRPr>
            </a:lvl4pPr>
            <a:lvl5pPr marR="0" lvl="4" algn="l" rtl="0">
              <a:spcBef>
                <a:spcPts val="400"/>
              </a:spcBef>
              <a:spcAft>
                <a:spcPts val="0"/>
              </a:spcAft>
              <a:buClr>
                <a:schemeClr val="accent3"/>
              </a:buClr>
              <a:buSzPts val="1900"/>
              <a:buFont typeface="Noto Sans Symbols"/>
              <a:buChar char="●"/>
              <a:defRPr sz="1900" b="0" i="0" u="none" strike="noStrike" cap="none">
                <a:solidFill>
                  <a:schemeClr val="lt1"/>
                </a:solidFill>
                <a:latin typeface="Quattrocento Sans"/>
                <a:ea typeface="Quattrocento Sans"/>
                <a:cs typeface="Quattrocento Sans"/>
                <a:sym typeface="Quattrocento Sans"/>
              </a:defRPr>
            </a:lvl5pPr>
            <a:lvl6pPr marR="0" lvl="5" algn="l" rtl="0">
              <a:spcBef>
                <a:spcPts val="400"/>
              </a:spcBef>
              <a:spcAft>
                <a:spcPts val="0"/>
              </a:spcAft>
              <a:buClr>
                <a:schemeClr val="accent4"/>
              </a:buClr>
              <a:buSzPts val="1800"/>
              <a:buFont typeface="Noto Sans Symbols"/>
              <a:buChar char="●"/>
              <a:defRPr sz="1800" b="0" i="0" u="none" strike="noStrike" cap="none">
                <a:solidFill>
                  <a:schemeClr val="lt1"/>
                </a:solidFill>
                <a:latin typeface="Quattrocento Sans"/>
                <a:ea typeface="Quattrocento Sans"/>
                <a:cs typeface="Quattrocento Sans"/>
                <a:sym typeface="Quattrocento Sans"/>
              </a:defRPr>
            </a:lvl6pPr>
            <a:lvl7pPr marR="0" lvl="6"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7pPr>
            <a:lvl8pPr marR="0" lvl="7"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8pPr>
            <a:lvl9pPr marR="0" lvl="8"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79" name="Google Shape;79;p101"/>
          <p:cNvSpPr txBox="1">
            <a:spLocks noGrp="1"/>
          </p:cNvSpPr>
          <p:nvPr>
            <p:ph type="dt" idx="10"/>
          </p:nvPr>
        </p:nvSpPr>
        <p:spPr>
          <a:xfrm>
            <a:off x="5562600" y="6509004"/>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1"/>
          <p:cNvSpPr txBox="1">
            <a:spLocks noGrp="1"/>
          </p:cNvSpPr>
          <p:nvPr>
            <p:ph type="sldNum" idx="12"/>
          </p:nvPr>
        </p:nvSpPr>
        <p:spPr>
          <a:xfrm>
            <a:off x="8638952" y="6509004"/>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800">
                <a:solidFill>
                  <a:srgbClr val="D1CD7A"/>
                </a:solidFill>
                <a:latin typeface="Quattrocento Sans"/>
                <a:ea typeface="Quattrocento Sans"/>
                <a:cs typeface="Quattrocento Sans"/>
                <a:sym typeface="Quattrocento Sans"/>
              </a:defRPr>
            </a:lvl1pPr>
            <a:lvl2pPr marL="0" lvl="1" indent="0" algn="l">
              <a:spcBef>
                <a:spcPts val="0"/>
              </a:spcBef>
              <a:buNone/>
              <a:defRPr sz="1800">
                <a:solidFill>
                  <a:srgbClr val="D1CD7A"/>
                </a:solidFill>
                <a:latin typeface="Quattrocento Sans"/>
                <a:ea typeface="Quattrocento Sans"/>
                <a:cs typeface="Quattrocento Sans"/>
                <a:sym typeface="Quattrocento Sans"/>
              </a:defRPr>
            </a:lvl2pPr>
            <a:lvl3pPr marL="0" lvl="2" indent="0" algn="l">
              <a:spcBef>
                <a:spcPts val="0"/>
              </a:spcBef>
              <a:buNone/>
              <a:defRPr sz="1800">
                <a:solidFill>
                  <a:srgbClr val="D1CD7A"/>
                </a:solidFill>
                <a:latin typeface="Quattrocento Sans"/>
                <a:ea typeface="Quattrocento Sans"/>
                <a:cs typeface="Quattrocento Sans"/>
                <a:sym typeface="Quattrocento Sans"/>
              </a:defRPr>
            </a:lvl3pPr>
            <a:lvl4pPr marL="0" lvl="3" indent="0" algn="l">
              <a:spcBef>
                <a:spcPts val="0"/>
              </a:spcBef>
              <a:buNone/>
              <a:defRPr sz="1800">
                <a:solidFill>
                  <a:srgbClr val="D1CD7A"/>
                </a:solidFill>
                <a:latin typeface="Quattrocento Sans"/>
                <a:ea typeface="Quattrocento Sans"/>
                <a:cs typeface="Quattrocento Sans"/>
                <a:sym typeface="Quattrocento Sans"/>
              </a:defRPr>
            </a:lvl4pPr>
            <a:lvl5pPr marL="0" lvl="4" indent="0" algn="l">
              <a:spcBef>
                <a:spcPts val="0"/>
              </a:spcBef>
              <a:buNone/>
              <a:defRPr sz="1800">
                <a:solidFill>
                  <a:srgbClr val="D1CD7A"/>
                </a:solidFill>
                <a:latin typeface="Quattrocento Sans"/>
                <a:ea typeface="Quattrocento Sans"/>
                <a:cs typeface="Quattrocento Sans"/>
                <a:sym typeface="Quattrocento Sans"/>
              </a:defRPr>
            </a:lvl5pPr>
            <a:lvl6pPr marL="0" lvl="5" indent="0" algn="l">
              <a:spcBef>
                <a:spcPts val="0"/>
              </a:spcBef>
              <a:buNone/>
              <a:defRPr sz="1800">
                <a:solidFill>
                  <a:srgbClr val="D1CD7A"/>
                </a:solidFill>
                <a:latin typeface="Quattrocento Sans"/>
                <a:ea typeface="Quattrocento Sans"/>
                <a:cs typeface="Quattrocento Sans"/>
                <a:sym typeface="Quattrocento Sans"/>
              </a:defRPr>
            </a:lvl6pPr>
            <a:lvl7pPr marL="0" lvl="6" indent="0" algn="l">
              <a:spcBef>
                <a:spcPts val="0"/>
              </a:spcBef>
              <a:buNone/>
              <a:defRPr sz="1800">
                <a:solidFill>
                  <a:srgbClr val="D1CD7A"/>
                </a:solidFill>
                <a:latin typeface="Quattrocento Sans"/>
                <a:ea typeface="Quattrocento Sans"/>
                <a:cs typeface="Quattrocento Sans"/>
                <a:sym typeface="Quattrocento Sans"/>
              </a:defRPr>
            </a:lvl7pPr>
            <a:lvl8pPr marL="0" lvl="7" indent="0" algn="l">
              <a:spcBef>
                <a:spcPts val="0"/>
              </a:spcBef>
              <a:buNone/>
              <a:defRPr sz="1800">
                <a:solidFill>
                  <a:srgbClr val="D1CD7A"/>
                </a:solidFill>
                <a:latin typeface="Quattrocento Sans"/>
                <a:ea typeface="Quattrocento Sans"/>
                <a:cs typeface="Quattrocento Sans"/>
                <a:sym typeface="Quattrocento Sans"/>
              </a:defRPr>
            </a:lvl8pPr>
            <a:lvl9pPr marL="0" lvl="8" indent="0" algn="l">
              <a:spcBef>
                <a:spcPts val="0"/>
              </a:spcBef>
              <a:buNone/>
              <a:defRPr sz="1800">
                <a:solidFill>
                  <a:srgbClr val="D1CD7A"/>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81" name="Google Shape;81;p101"/>
          <p:cNvSpPr txBox="1">
            <a:spLocks noGrp="1"/>
          </p:cNvSpPr>
          <p:nvPr>
            <p:ph type="ftr" idx="11"/>
          </p:nvPr>
        </p:nvSpPr>
        <p:spPr>
          <a:xfrm>
            <a:off x="1600200" y="6509004"/>
            <a:ext cx="39074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92"/>
          <p:cNvSpPr/>
          <p:nvPr/>
        </p:nvSpPr>
        <p:spPr>
          <a:xfrm>
            <a:off x="164592" y="147085"/>
            <a:ext cx="8810846" cy="6565392"/>
          </a:xfrm>
          <a:prstGeom prst="round2DiagRect">
            <a:avLst>
              <a:gd name="adj1" fmla="val 11807"/>
              <a:gd name="adj2" fmla="val 0"/>
            </a:avLst>
          </a:prstGeom>
          <a:solidFill>
            <a:srgbClr val="595959">
              <a:alpha val="64705"/>
            </a:srgbClr>
          </a:solidFill>
          <a:ln w="11000" cap="rnd" cmpd="sng">
            <a:solidFill>
              <a:srgbClr val="7199B2">
                <a:alpha val="8784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1" name="Google Shape;11;p92"/>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300" b="0" i="0" u="none" strike="noStrike" cap="none">
                <a:solidFill>
                  <a:srgbClr val="A1B6C4"/>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2" name="Google Shape;12;p92"/>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00" b="0" i="0" u="none" strike="noStrike" cap="none">
                <a:solidFill>
                  <a:srgbClr val="A1B6C4"/>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3" name="Google Shape;13;p9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lvl1pPr marR="0" lvl="0" algn="ctr" rtl="0">
              <a:spcBef>
                <a:spcPts val="0"/>
              </a:spcBef>
              <a:spcAft>
                <a:spcPts val="0"/>
              </a:spcAft>
              <a:buClr>
                <a:schemeClr val="lt2"/>
              </a:buClr>
              <a:buSzPts val="4600"/>
              <a:buFont typeface="Quattrocento Sans"/>
              <a:buNone/>
              <a:defRPr sz="4600" b="1" i="0" u="none" strike="noStrike" cap="none">
                <a:solidFill>
                  <a:schemeClr val="lt2"/>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92"/>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lvl1pPr marL="457200" marR="0" lvl="0" indent="-370840" algn="l" rtl="0">
              <a:spcBef>
                <a:spcPts val="0"/>
              </a:spcBef>
              <a:spcAft>
                <a:spcPts val="0"/>
              </a:spcAft>
              <a:buClr>
                <a:schemeClr val="accent1"/>
              </a:buClr>
              <a:buSzPts val="2240"/>
              <a:buFont typeface="Noto Sans Symbols"/>
              <a:buChar char="⦿"/>
              <a:defRPr sz="3200" b="0" i="0" u="none" strike="noStrike" cap="none">
                <a:solidFill>
                  <a:schemeClr val="lt1"/>
                </a:solidFill>
                <a:latin typeface="Quattrocento Sans"/>
                <a:ea typeface="Quattrocento Sans"/>
                <a:cs typeface="Quattrocento Sans"/>
                <a:sym typeface="Quattrocento Sans"/>
              </a:defRPr>
            </a:lvl1pPr>
            <a:lvl2pPr marL="914400" marR="0" lvl="1" indent="-377190" algn="l" rtl="0">
              <a:spcBef>
                <a:spcPts val="400"/>
              </a:spcBef>
              <a:spcAft>
                <a:spcPts val="0"/>
              </a:spcAft>
              <a:buClr>
                <a:schemeClr val="accent2"/>
              </a:buClr>
              <a:buSzPts val="2340"/>
              <a:buFont typeface="Quattrocento Sans"/>
              <a:buChar char="•"/>
              <a:defRPr sz="2600" b="0" i="0" u="none" strike="noStrike" cap="none">
                <a:solidFill>
                  <a:schemeClr val="lt1"/>
                </a:solidFill>
                <a:latin typeface="Quattrocento Sans"/>
                <a:ea typeface="Quattrocento Sans"/>
                <a:cs typeface="Quattrocento Sans"/>
                <a:sym typeface="Quattrocento Sans"/>
              </a:defRPr>
            </a:lvl2pPr>
            <a:lvl3pPr marL="1371600" marR="0" lvl="2" indent="-374650" algn="l" rtl="0">
              <a:spcBef>
                <a:spcPts val="400"/>
              </a:spcBef>
              <a:spcAft>
                <a:spcPts val="0"/>
              </a:spcAft>
              <a:buClr>
                <a:schemeClr val="accent3"/>
              </a:buClr>
              <a:buSzPts val="2300"/>
              <a:buFont typeface="Noto Sans Symbols"/>
              <a:buChar char="●"/>
              <a:defRPr sz="2300" b="0" i="0" u="none" strike="noStrike" cap="none">
                <a:solidFill>
                  <a:schemeClr val="lt1"/>
                </a:solidFill>
                <a:latin typeface="Quattrocento Sans"/>
                <a:ea typeface="Quattrocento Sans"/>
                <a:cs typeface="Quattrocento Sans"/>
                <a:sym typeface="Quattrocento Sans"/>
              </a:defRPr>
            </a:lvl3pPr>
            <a:lvl4pPr marL="1828800" marR="0" lvl="3" indent="-355600" algn="l" rtl="0">
              <a:spcBef>
                <a:spcPts val="400"/>
              </a:spcBef>
              <a:spcAft>
                <a:spcPts val="0"/>
              </a:spcAft>
              <a:buClr>
                <a:schemeClr val="accent3"/>
              </a:buClr>
              <a:buSzPts val="2000"/>
              <a:buFont typeface="Noto Sans Symbols"/>
              <a:buChar char="●"/>
              <a:defRPr sz="2000" b="0" i="0" u="none" strike="noStrike" cap="none">
                <a:solidFill>
                  <a:schemeClr val="lt1"/>
                </a:solidFill>
                <a:latin typeface="Quattrocento Sans"/>
                <a:ea typeface="Quattrocento Sans"/>
                <a:cs typeface="Quattrocento Sans"/>
                <a:sym typeface="Quattrocento Sans"/>
              </a:defRPr>
            </a:lvl4pPr>
            <a:lvl5pPr marL="2286000" marR="0" lvl="4" indent="-349250" algn="l" rtl="0">
              <a:spcBef>
                <a:spcPts val="400"/>
              </a:spcBef>
              <a:spcAft>
                <a:spcPts val="0"/>
              </a:spcAft>
              <a:buClr>
                <a:schemeClr val="accent3"/>
              </a:buClr>
              <a:buSzPts val="1900"/>
              <a:buFont typeface="Noto Sans Symbols"/>
              <a:buChar char="●"/>
              <a:defRPr sz="1900" b="0" i="0" u="none" strike="noStrike" cap="none">
                <a:solidFill>
                  <a:schemeClr val="lt1"/>
                </a:solidFill>
                <a:latin typeface="Quattrocento Sans"/>
                <a:ea typeface="Quattrocento Sans"/>
                <a:cs typeface="Quattrocento Sans"/>
                <a:sym typeface="Quattrocento Sans"/>
              </a:defRPr>
            </a:lvl5pPr>
            <a:lvl6pPr marL="2743200" marR="0" lvl="5" indent="-342900" algn="l" rtl="0">
              <a:spcBef>
                <a:spcPts val="400"/>
              </a:spcBef>
              <a:spcAft>
                <a:spcPts val="0"/>
              </a:spcAft>
              <a:buClr>
                <a:schemeClr val="accent4"/>
              </a:buClr>
              <a:buSzPts val="1800"/>
              <a:buFont typeface="Noto Sans Symbols"/>
              <a:buChar char="●"/>
              <a:defRPr sz="1800" b="0" i="0" u="none" strike="noStrike" cap="none">
                <a:solidFill>
                  <a:schemeClr val="lt1"/>
                </a:solidFill>
                <a:latin typeface="Quattrocento Sans"/>
                <a:ea typeface="Quattrocento Sans"/>
                <a:cs typeface="Quattrocento Sans"/>
                <a:sym typeface="Quattrocento Sans"/>
              </a:defRPr>
            </a:lvl6pPr>
            <a:lvl7pPr marL="3200400" marR="0" lvl="6"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7pPr>
            <a:lvl8pPr marL="3657600" marR="0" lvl="7"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8pPr>
            <a:lvl9pPr marL="4114800" marR="0" lvl="8"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5" name="Google Shape;15;p92"/>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1pPr>
            <a:lvl2pPr marL="0" marR="0" lvl="1"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2pPr>
            <a:lvl3pPr marL="0" marR="0" lvl="2"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3pPr>
            <a:lvl4pPr marL="0" marR="0" lvl="3"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4pPr>
            <a:lvl5pPr marL="0" marR="0" lvl="4"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5pPr>
            <a:lvl6pPr marL="0" marR="0" lvl="5"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6pPr>
            <a:lvl7pPr marL="0" marR="0" lvl="6"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7pPr>
            <a:lvl8pPr marL="0" marR="0" lvl="7"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8pPr>
            <a:lvl9pPr marL="0" marR="0" lvl="8"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pic>
        <p:nvPicPr>
          <p:cNvPr id="16" name="Google Shape;16;p92" descr="N:\Lackmk\Images\Logos\VWQM.png"/>
          <p:cNvPicPr preferRelativeResize="0"/>
          <p:nvPr/>
        </p:nvPicPr>
        <p:blipFill rotWithShape="1">
          <a:blip r:embed="rId13">
            <a:alphaModFix/>
          </a:blip>
          <a:srcRect b="22108"/>
          <a:stretch/>
        </p:blipFill>
        <p:spPr>
          <a:xfrm>
            <a:off x="8686800" y="6400800"/>
            <a:ext cx="381000" cy="3714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8.png"/><Relationship Id="rId11" Type="http://schemas.openxmlformats.org/officeDocument/2006/relationships/image" Target="../media/image2.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25.xml"/><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4.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6.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audio" Target="../media/media56.m4a"/><Relationship Id="rId7" Type="http://schemas.openxmlformats.org/officeDocument/2006/relationships/image" Target="../media/image2.png"/><Relationship Id="rId2" Type="http://schemas.microsoft.com/office/2007/relationships/media" Target="../media/media56.m4a"/><Relationship Id="rId1" Type="http://schemas.openxmlformats.org/officeDocument/2006/relationships/tags" Target="../tags/tag1.xml"/><Relationship Id="rId6" Type="http://schemas.openxmlformats.org/officeDocument/2006/relationships/image" Target="../media/image38.jpeg"/><Relationship Id="rId5" Type="http://schemas.openxmlformats.org/officeDocument/2006/relationships/notesSlide" Target="../notesSlides/notesSlide56.xml"/><Relationship Id="rId4"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2.png"/><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2.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60.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41.jp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60.xml"/><Relationship Id="rId9" Type="http://schemas.microsoft.com/office/2007/relationships/diagramDrawing" Target="../diagrams/drawing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62.xml"/><Relationship Id="rId9" Type="http://schemas.microsoft.com/office/2007/relationships/diagramDrawing" Target="../diagrams/drawing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64.xml"/><Relationship Id="rId9" Type="http://schemas.microsoft.com/office/2007/relationships/diagramDrawing" Target="../diagrams/drawing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2.png"/><Relationship Id="rId5" Type="http://schemas.openxmlformats.org/officeDocument/2006/relationships/image" Target="../media/image56.jpe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notesSlide" Target="../notesSlides/notesSlide66.xml"/><Relationship Id="rId9" Type="http://schemas.microsoft.com/office/2007/relationships/diagramDrawing" Target="../diagrams/drawing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8.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hyperlink" Target="mailto:Streamteam@dnr.mo.gov" TargetMode="External"/><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2.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2.png"/><Relationship Id="rId5" Type="http://schemas.openxmlformats.org/officeDocument/2006/relationships/image" Target="../media/image60.png"/><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2.png"/><Relationship Id="rId5" Type="http://schemas.openxmlformats.org/officeDocument/2006/relationships/image" Target="../media/image61.jpeg"/><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8" Type="http://schemas.openxmlformats.org/officeDocument/2006/relationships/hyperlink" Target="mailto:youtube.com/@MissouriStreamTeam" TargetMode="External"/><Relationship Id="rId13" Type="http://schemas.openxmlformats.org/officeDocument/2006/relationships/image" Target="../media/image64.png"/><Relationship Id="rId18" Type="http://schemas.openxmlformats.org/officeDocument/2006/relationships/image" Target="../media/image69.svg"/><Relationship Id="rId3" Type="http://schemas.openxmlformats.org/officeDocument/2006/relationships/slideLayout" Target="../slideLayouts/slideLayout2.xml"/><Relationship Id="rId21" Type="http://schemas.openxmlformats.org/officeDocument/2006/relationships/image" Target="../media/image2.png"/><Relationship Id="rId7" Type="http://schemas.openxmlformats.org/officeDocument/2006/relationships/hyperlink" Target="mailto:Streamteam@mdc.mo.gov" TargetMode="External"/><Relationship Id="rId12" Type="http://schemas.openxmlformats.org/officeDocument/2006/relationships/image" Target="../media/image63.svg"/><Relationship Id="rId17" Type="http://schemas.openxmlformats.org/officeDocument/2006/relationships/image" Target="../media/image68.png"/><Relationship Id="rId2" Type="http://schemas.openxmlformats.org/officeDocument/2006/relationships/audio" Target="../media/media72.m4a"/><Relationship Id="rId16" Type="http://schemas.openxmlformats.org/officeDocument/2006/relationships/image" Target="../media/image67.svg"/><Relationship Id="rId20" Type="http://schemas.openxmlformats.org/officeDocument/2006/relationships/image" Target="../media/image71.svg"/><Relationship Id="rId1" Type="http://schemas.microsoft.com/office/2007/relationships/media" Target="../media/media72.m4a"/><Relationship Id="rId6" Type="http://schemas.openxmlformats.org/officeDocument/2006/relationships/hyperlink" Target="mailto:Streamteam@dnr.mo.gov" TargetMode="External"/><Relationship Id="rId11" Type="http://schemas.openxmlformats.org/officeDocument/2006/relationships/image" Target="../media/image62.png"/><Relationship Id="rId5" Type="http://schemas.openxmlformats.org/officeDocument/2006/relationships/hyperlink" Target="http://www.mostreamteam.org/" TargetMode="External"/><Relationship Id="rId15" Type="http://schemas.openxmlformats.org/officeDocument/2006/relationships/image" Target="../media/image66.png"/><Relationship Id="rId10" Type="http://schemas.openxmlformats.org/officeDocument/2006/relationships/hyperlink" Target="https://www.facebook.com/mostreamteams/" TargetMode="External"/><Relationship Id="rId19" Type="http://schemas.openxmlformats.org/officeDocument/2006/relationships/image" Target="../media/image70.png"/><Relationship Id="rId4" Type="http://schemas.openxmlformats.org/officeDocument/2006/relationships/notesSlide" Target="../notesSlides/notesSlide71.xml"/><Relationship Id="rId9" Type="http://schemas.openxmlformats.org/officeDocument/2006/relationships/hyperlink" Target="mailto:outube.com/@MissouriStreamTeam" TargetMode="External"/><Relationship Id="rId14" Type="http://schemas.openxmlformats.org/officeDocument/2006/relationships/image" Target="../media/image65.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a:spLocks noGrp="1"/>
          </p:cNvSpPr>
          <p:nvPr>
            <p:ph type="ctrTitle"/>
          </p:nvPr>
        </p:nvSpPr>
        <p:spPr>
          <a:xfrm>
            <a:off x="464234" y="381001"/>
            <a:ext cx="8229600" cy="2209800"/>
          </a:xfrm>
          <a:prstGeom prst="rect">
            <a:avLst/>
          </a:prstGeom>
          <a:noFill/>
          <a:ln>
            <a:noFill/>
          </a:ln>
        </p:spPr>
        <p:txBody>
          <a:bodyPr spcFirstLastPara="1" wrap="square" lIns="45700" tIns="45700" rIns="228600" bIns="45700" anchor="b" anchorCtr="0">
            <a:normAutofit/>
          </a:bodyPr>
          <a:lstStyle/>
          <a:p>
            <a:pPr marL="0" lvl="0" indent="0" algn="ctr" rtl="0">
              <a:spcBef>
                <a:spcPts val="0"/>
              </a:spcBef>
              <a:spcAft>
                <a:spcPts val="0"/>
              </a:spcAft>
              <a:buClr>
                <a:schemeClr val="lt2"/>
              </a:buClr>
              <a:buSzPts val="4800"/>
              <a:buFont typeface="Quattrocento Sans"/>
              <a:buNone/>
            </a:pPr>
            <a:r>
              <a:rPr lang="en-US"/>
              <a:t>WATER CHEMISTRY</a:t>
            </a: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4"/>
    </mc:Choice>
    <mc:Fallback xmlns="">
      <p:transition spd="slow" advTm="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0"/>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EFFECTS OF TEMPERATURE</a:t>
            </a:r>
            <a:endParaRPr/>
          </a:p>
        </p:txBody>
      </p:sp>
      <p:sp>
        <p:nvSpPr>
          <p:cNvPr id="235" name="Google Shape;235;p10"/>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lnSpc>
                <a:spcPct val="80000"/>
              </a:lnSpc>
              <a:spcBef>
                <a:spcPts val="0"/>
              </a:spcBef>
              <a:spcAft>
                <a:spcPts val="0"/>
              </a:spcAft>
              <a:buSzPts val="2072"/>
              <a:buChar char="⦿"/>
            </a:pPr>
            <a:r>
              <a:rPr lang="en-US" sz="2960"/>
              <a:t>Amount of dissolved gas in water</a:t>
            </a:r>
            <a:endParaRPr/>
          </a:p>
          <a:p>
            <a:pPr marL="365760" lvl="0" indent="-234187" algn="l" rtl="0">
              <a:lnSpc>
                <a:spcPct val="80000"/>
              </a:lnSpc>
              <a:spcBef>
                <a:spcPts val="1000"/>
              </a:spcBef>
              <a:spcAft>
                <a:spcPts val="0"/>
              </a:spcAft>
              <a:buSzPts val="2072"/>
              <a:buNone/>
            </a:pPr>
            <a:endParaRPr sz="2960"/>
          </a:p>
          <a:p>
            <a:pPr marL="365760" lvl="0" indent="-365760" algn="l" rtl="0">
              <a:lnSpc>
                <a:spcPct val="80000"/>
              </a:lnSpc>
              <a:spcBef>
                <a:spcPts val="1000"/>
              </a:spcBef>
              <a:spcAft>
                <a:spcPts val="0"/>
              </a:spcAft>
              <a:buSzPts val="2072"/>
              <a:buChar char="⦿"/>
            </a:pPr>
            <a:r>
              <a:rPr lang="en-US" sz="2960"/>
              <a:t>Rate of plant growth and photosynthesis</a:t>
            </a:r>
            <a:endParaRPr/>
          </a:p>
          <a:p>
            <a:pPr marL="365760" lvl="0" indent="-234187" algn="l" rtl="0">
              <a:lnSpc>
                <a:spcPct val="80000"/>
              </a:lnSpc>
              <a:spcBef>
                <a:spcPts val="1000"/>
              </a:spcBef>
              <a:spcAft>
                <a:spcPts val="0"/>
              </a:spcAft>
              <a:buSzPts val="2072"/>
              <a:buNone/>
            </a:pPr>
            <a:endParaRPr sz="2960"/>
          </a:p>
          <a:p>
            <a:pPr marL="365760" lvl="0" indent="-365760" algn="l" rtl="0">
              <a:lnSpc>
                <a:spcPct val="80000"/>
              </a:lnSpc>
              <a:spcBef>
                <a:spcPts val="1000"/>
              </a:spcBef>
              <a:spcAft>
                <a:spcPts val="0"/>
              </a:spcAft>
              <a:buSzPts val="2072"/>
              <a:buChar char="⦿"/>
            </a:pPr>
            <a:r>
              <a:rPr lang="en-US" sz="2960"/>
              <a:t>Toxicity</a:t>
            </a:r>
            <a:endParaRPr/>
          </a:p>
          <a:p>
            <a:pPr marL="365760" lvl="0" indent="-234187" algn="l" rtl="0">
              <a:lnSpc>
                <a:spcPct val="80000"/>
              </a:lnSpc>
              <a:spcBef>
                <a:spcPts val="1000"/>
              </a:spcBef>
              <a:spcAft>
                <a:spcPts val="0"/>
              </a:spcAft>
              <a:buSzPts val="2072"/>
              <a:buNone/>
            </a:pPr>
            <a:endParaRPr sz="2960"/>
          </a:p>
          <a:p>
            <a:pPr marL="365760" lvl="0" indent="-365760" algn="l" rtl="0">
              <a:lnSpc>
                <a:spcPct val="80000"/>
              </a:lnSpc>
              <a:spcBef>
                <a:spcPts val="1000"/>
              </a:spcBef>
              <a:spcAft>
                <a:spcPts val="0"/>
              </a:spcAft>
              <a:buSzPts val="2072"/>
              <a:buChar char="⦿"/>
            </a:pPr>
            <a:r>
              <a:rPr lang="en-US" sz="2960"/>
              <a:t>Metabolic rate of organisms</a:t>
            </a:r>
            <a:endParaRPr/>
          </a:p>
          <a:p>
            <a:pPr marL="365760" lvl="0" indent="-234187" algn="l" rtl="0">
              <a:lnSpc>
                <a:spcPct val="80000"/>
              </a:lnSpc>
              <a:spcBef>
                <a:spcPts val="1000"/>
              </a:spcBef>
              <a:spcAft>
                <a:spcPts val="0"/>
              </a:spcAft>
              <a:buSzPts val="2072"/>
              <a:buNone/>
            </a:pPr>
            <a:endParaRPr sz="2960"/>
          </a:p>
          <a:p>
            <a:pPr marL="365760" lvl="0" indent="-365760" algn="l" rtl="0">
              <a:lnSpc>
                <a:spcPct val="80000"/>
              </a:lnSpc>
              <a:spcBef>
                <a:spcPts val="1000"/>
              </a:spcBef>
              <a:spcAft>
                <a:spcPts val="0"/>
              </a:spcAft>
              <a:buSzPts val="2072"/>
              <a:buChar char="⦿"/>
            </a:pPr>
            <a:r>
              <a:rPr lang="en-US" sz="2960"/>
              <a:t>Sensitivity of organisms</a:t>
            </a:r>
            <a:endParaRPr/>
          </a:p>
        </p:txBody>
      </p:sp>
      <p:pic>
        <p:nvPicPr>
          <p:cNvPr id="236" name="Google Shape;236;p10"/>
          <p:cNvPicPr preferRelativeResize="0"/>
          <p:nvPr/>
        </p:nvPicPr>
        <p:blipFill rotWithShape="1">
          <a:blip r:embed="rId5">
            <a:alphaModFix/>
          </a:blip>
          <a:srcRect/>
          <a:stretch/>
        </p:blipFill>
        <p:spPr>
          <a:xfrm rot="16200000">
            <a:off x="6331445" y="3540225"/>
            <a:ext cx="3738563" cy="449262"/>
          </a:xfrm>
          <a:prstGeom prst="rect">
            <a:avLst/>
          </a:prstGeom>
          <a:noFill/>
          <a:ln>
            <a:noFill/>
          </a:ln>
        </p:spPr>
      </p:pic>
      <p:grpSp>
        <p:nvGrpSpPr>
          <p:cNvPr id="237" name="Google Shape;237;p10"/>
          <p:cNvGrpSpPr/>
          <p:nvPr/>
        </p:nvGrpSpPr>
        <p:grpSpPr>
          <a:xfrm>
            <a:off x="386656" y="6133174"/>
            <a:ext cx="8370687" cy="382850"/>
            <a:chOff x="386656" y="6133174"/>
            <a:chExt cx="8370687" cy="382850"/>
          </a:xfrm>
        </p:grpSpPr>
        <p:sp>
          <p:nvSpPr>
            <p:cNvPr id="238" name="Google Shape;238;p10"/>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239" name="Google Shape;239;p10"/>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40" name="Google Shape;240;p10"/>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41" name="Google Shape;241;p10"/>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42" name="Google Shape;242;p10"/>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43" name="Google Shape;243;p10"/>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44" name="Google Shape;244;p10"/>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45" name="Google Shape;245;p10"/>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388"/>
    </mc:Choice>
    <mc:Fallback xmlns="">
      <p:transition spd="slow" advTm="73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000"/>
              <a:buFont typeface="Quattrocento Sans"/>
              <a:buNone/>
            </a:pPr>
            <a:r>
              <a:rPr lang="en-US" sz="4000"/>
              <a:t>TEMPERATURE (WQ STANDARD)</a:t>
            </a:r>
            <a:endParaRPr/>
          </a:p>
        </p:txBody>
      </p:sp>
      <p:sp>
        <p:nvSpPr>
          <p:cNvPr id="252" name="Google Shape;252;p11"/>
          <p:cNvSpPr txBox="1">
            <a:spLocks noGrp="1"/>
          </p:cNvSpPr>
          <p:nvPr>
            <p:ph type="body" idx="1"/>
          </p:nvPr>
        </p:nvSpPr>
        <p:spPr>
          <a:xfrm>
            <a:off x="457200" y="1646237"/>
            <a:ext cx="8229600" cy="63250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072"/>
              <a:buNone/>
            </a:pPr>
            <a:r>
              <a:rPr lang="en-US" sz="2960"/>
              <a:t>Water temperatures shall not exceed:</a:t>
            </a:r>
            <a:endParaRPr/>
          </a:p>
          <a:p>
            <a:pPr marL="0" lvl="0" indent="0" algn="ctr" rtl="0">
              <a:lnSpc>
                <a:spcPct val="90000"/>
              </a:lnSpc>
              <a:spcBef>
                <a:spcPts val="1000"/>
              </a:spcBef>
              <a:spcAft>
                <a:spcPts val="0"/>
              </a:spcAft>
              <a:buSzPts val="2072"/>
              <a:buNone/>
            </a:pPr>
            <a:endParaRPr sz="2960"/>
          </a:p>
          <a:p>
            <a:pPr marL="365760" lvl="0" indent="-234187" algn="ctr" rtl="0">
              <a:lnSpc>
                <a:spcPct val="90000"/>
              </a:lnSpc>
              <a:spcBef>
                <a:spcPts val="1000"/>
              </a:spcBef>
              <a:spcAft>
                <a:spcPts val="0"/>
              </a:spcAft>
              <a:buSzPts val="2072"/>
              <a:buNone/>
            </a:pPr>
            <a:endParaRPr sz="2960"/>
          </a:p>
          <a:p>
            <a:pPr marL="365760" lvl="0" indent="-234187" algn="ctr" rtl="0">
              <a:lnSpc>
                <a:spcPct val="90000"/>
              </a:lnSpc>
              <a:spcBef>
                <a:spcPts val="1000"/>
              </a:spcBef>
              <a:spcAft>
                <a:spcPts val="0"/>
              </a:spcAft>
              <a:buSzPts val="2072"/>
              <a:buNone/>
            </a:pPr>
            <a:endParaRPr sz="2960"/>
          </a:p>
        </p:txBody>
      </p:sp>
      <p:grpSp>
        <p:nvGrpSpPr>
          <p:cNvPr id="253" name="Google Shape;253;p11"/>
          <p:cNvGrpSpPr/>
          <p:nvPr/>
        </p:nvGrpSpPr>
        <p:grpSpPr>
          <a:xfrm>
            <a:off x="386656" y="6133174"/>
            <a:ext cx="8370687" cy="382850"/>
            <a:chOff x="386656" y="6133174"/>
            <a:chExt cx="8370687" cy="382850"/>
          </a:xfrm>
        </p:grpSpPr>
        <p:sp>
          <p:nvSpPr>
            <p:cNvPr id="254" name="Google Shape;254;p11"/>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255" name="Google Shape;255;p11"/>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56" name="Google Shape;256;p11"/>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57" name="Google Shape;257;p11"/>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58" name="Google Shape;258;p11"/>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59" name="Google Shape;259;p11"/>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60" name="Google Shape;260;p11"/>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61" name="Google Shape;261;p11"/>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aphicFrame>
        <p:nvGraphicFramePr>
          <p:cNvPr id="262" name="Google Shape;262;p11"/>
          <p:cNvGraphicFramePr/>
          <p:nvPr>
            <p:extLst>
              <p:ext uri="{D42A27DB-BD31-4B8C-83A1-F6EECF244321}">
                <p14:modId xmlns:p14="http://schemas.microsoft.com/office/powerpoint/2010/main" val="2734727749"/>
              </p:ext>
            </p:extLst>
          </p:nvPr>
        </p:nvGraphicFramePr>
        <p:xfrm>
          <a:off x="914400" y="2322285"/>
          <a:ext cx="7518400" cy="3170440"/>
        </p:xfrm>
        <a:graphic>
          <a:graphicData uri="http://schemas.openxmlformats.org/drawingml/2006/table">
            <a:tbl>
              <a:tblPr firstRow="1" bandRow="1">
                <a:noFill/>
                <a:tableStyleId>{ED2979CC-9380-4826-A3C3-FA67B0A9AA00}</a:tableStyleId>
              </a:tblPr>
              <a:tblGrid>
                <a:gridCol w="3759200">
                  <a:extLst>
                    <a:ext uri="{9D8B030D-6E8A-4147-A177-3AD203B41FA5}">
                      <a16:colId xmlns:a16="http://schemas.microsoft.com/office/drawing/2014/main" val="20000"/>
                    </a:ext>
                  </a:extLst>
                </a:gridCol>
                <a:gridCol w="3759200">
                  <a:extLst>
                    <a:ext uri="{9D8B030D-6E8A-4147-A177-3AD203B41FA5}">
                      <a16:colId xmlns:a16="http://schemas.microsoft.com/office/drawing/2014/main" val="20001"/>
                    </a:ext>
                  </a:extLst>
                </a:gridCol>
              </a:tblGrid>
              <a:tr h="741850">
                <a:tc>
                  <a:txBody>
                    <a:bodyPr/>
                    <a:lstStyle/>
                    <a:p>
                      <a:pPr marL="0" marR="0" lvl="0" indent="0" algn="ctr" rtl="0">
                        <a:spcBef>
                          <a:spcPts val="0"/>
                        </a:spcBef>
                        <a:spcAft>
                          <a:spcPts val="0"/>
                        </a:spcAft>
                        <a:buNone/>
                      </a:pPr>
                      <a:r>
                        <a:rPr lang="en-US" sz="2800"/>
                        <a:t>Type of Water Body</a:t>
                      </a:r>
                      <a:endParaRPr sz="2800"/>
                    </a:p>
                  </a:txBody>
                  <a:tcPr marL="91450" marR="91450" marT="45725" marB="45725"/>
                </a:tc>
                <a:tc>
                  <a:txBody>
                    <a:bodyPr/>
                    <a:lstStyle/>
                    <a:p>
                      <a:pPr marL="0" marR="0" lvl="0" indent="0" algn="ctr" rtl="0">
                        <a:spcBef>
                          <a:spcPts val="0"/>
                        </a:spcBef>
                        <a:spcAft>
                          <a:spcPts val="0"/>
                        </a:spcAft>
                        <a:buNone/>
                      </a:pPr>
                      <a:r>
                        <a:rPr lang="en-US" sz="2800"/>
                        <a:t>Water Temperature Standard</a:t>
                      </a:r>
                      <a:endParaRPr sz="2800"/>
                    </a:p>
                  </a:txBody>
                  <a:tcPr marL="91450" marR="91450" marT="45725" marB="45725"/>
                </a:tc>
                <a:extLst>
                  <a:ext uri="{0D108BD9-81ED-4DB2-BD59-A6C34878D82A}">
                    <a16:rowId xmlns:a16="http://schemas.microsoft.com/office/drawing/2014/main" val="10000"/>
                  </a:ext>
                </a:extLst>
              </a:tr>
              <a:tr h="741850">
                <a:tc>
                  <a:txBody>
                    <a:bodyPr/>
                    <a:lstStyle/>
                    <a:p>
                      <a:pPr marL="0" marR="0" lvl="0" indent="0" algn="ctr" rtl="0">
                        <a:spcBef>
                          <a:spcPts val="0"/>
                        </a:spcBef>
                        <a:spcAft>
                          <a:spcPts val="0"/>
                        </a:spcAft>
                        <a:buNone/>
                      </a:pPr>
                      <a:r>
                        <a:rPr lang="en-US" sz="2800"/>
                        <a:t>Warm water fisheries</a:t>
                      </a:r>
                      <a:endParaRPr sz="2800"/>
                    </a:p>
                  </a:txBody>
                  <a:tcPr marL="91450" marR="91450" marT="45725" marB="45725"/>
                </a:tc>
                <a:tc>
                  <a:txBody>
                    <a:bodyPr/>
                    <a:lstStyle/>
                    <a:p>
                      <a:pPr marL="0" marR="0" lvl="0" indent="0" algn="ctr" rtl="0">
                        <a:spcBef>
                          <a:spcPts val="0"/>
                        </a:spcBef>
                        <a:spcAft>
                          <a:spcPts val="0"/>
                        </a:spcAft>
                        <a:buNone/>
                      </a:pPr>
                      <a:r>
                        <a:rPr lang="en-US" sz="2800"/>
                        <a:t>32˚C (90˚F)</a:t>
                      </a:r>
                      <a:endParaRPr sz="2800"/>
                    </a:p>
                  </a:txBody>
                  <a:tcPr marL="91450" marR="91450" marT="45725" marB="45725"/>
                </a:tc>
                <a:extLst>
                  <a:ext uri="{0D108BD9-81ED-4DB2-BD59-A6C34878D82A}">
                    <a16:rowId xmlns:a16="http://schemas.microsoft.com/office/drawing/2014/main" val="10001"/>
                  </a:ext>
                </a:extLst>
              </a:tr>
              <a:tr h="741850">
                <a:tc>
                  <a:txBody>
                    <a:bodyPr/>
                    <a:lstStyle/>
                    <a:p>
                      <a:pPr marL="0" marR="0" lvl="0" indent="0" algn="ctr" rtl="0">
                        <a:spcBef>
                          <a:spcPts val="0"/>
                        </a:spcBef>
                        <a:spcAft>
                          <a:spcPts val="0"/>
                        </a:spcAft>
                        <a:buNone/>
                      </a:pPr>
                      <a:r>
                        <a:rPr lang="en-US" sz="2800"/>
                        <a:t>Cool water fisheries</a:t>
                      </a:r>
                      <a:endParaRPr sz="2800"/>
                    </a:p>
                  </a:txBody>
                  <a:tcPr marL="91450" marR="91450" marT="45725" marB="45725"/>
                </a:tc>
                <a:tc>
                  <a:txBody>
                    <a:bodyPr/>
                    <a:lstStyle/>
                    <a:p>
                      <a:pPr marL="0" marR="0" lvl="0" indent="0" algn="ctr" rtl="0">
                        <a:spcBef>
                          <a:spcPts val="0"/>
                        </a:spcBef>
                        <a:spcAft>
                          <a:spcPts val="0"/>
                        </a:spcAft>
                        <a:buNone/>
                      </a:pPr>
                      <a:r>
                        <a:rPr lang="en-US" sz="2800"/>
                        <a:t>29˚C (84˚F) </a:t>
                      </a:r>
                      <a:endParaRPr sz="2800"/>
                    </a:p>
                  </a:txBody>
                  <a:tcPr marL="91450" marR="91450" marT="45725" marB="45725"/>
                </a:tc>
                <a:extLst>
                  <a:ext uri="{0D108BD9-81ED-4DB2-BD59-A6C34878D82A}">
                    <a16:rowId xmlns:a16="http://schemas.microsoft.com/office/drawing/2014/main" val="10002"/>
                  </a:ext>
                </a:extLst>
              </a:tr>
              <a:tr h="741850">
                <a:tc>
                  <a:txBody>
                    <a:bodyPr/>
                    <a:lstStyle/>
                    <a:p>
                      <a:pPr marL="0" marR="0" lvl="0" indent="0" algn="ctr" rtl="0">
                        <a:spcBef>
                          <a:spcPts val="0"/>
                        </a:spcBef>
                        <a:spcAft>
                          <a:spcPts val="0"/>
                        </a:spcAft>
                        <a:buNone/>
                      </a:pPr>
                      <a:r>
                        <a:rPr lang="en-US" sz="2800"/>
                        <a:t>Cold water fisheries</a:t>
                      </a:r>
                      <a:endParaRPr sz="2800"/>
                    </a:p>
                  </a:txBody>
                  <a:tcPr marL="91450" marR="91450" marT="45725" marB="45725"/>
                </a:tc>
                <a:tc>
                  <a:txBody>
                    <a:bodyPr/>
                    <a:lstStyle/>
                    <a:p>
                      <a:pPr marL="0" marR="0" lvl="0" indent="0" algn="ctr" rtl="0">
                        <a:spcBef>
                          <a:spcPts val="0"/>
                        </a:spcBef>
                        <a:spcAft>
                          <a:spcPts val="0"/>
                        </a:spcAft>
                        <a:buNone/>
                      </a:pPr>
                      <a:r>
                        <a:rPr lang="en-US" sz="2800" dirty="0"/>
                        <a:t>20˚C (68˚F) </a:t>
                      </a:r>
                      <a:endParaRPr sz="2800" dirty="0"/>
                    </a:p>
                  </a:txBody>
                  <a:tcPr marL="91450" marR="91450" marT="45725" marB="45725"/>
                </a:tc>
                <a:extLst>
                  <a:ext uri="{0D108BD9-81ED-4DB2-BD59-A6C34878D82A}">
                    <a16:rowId xmlns:a16="http://schemas.microsoft.com/office/drawing/2014/main" val="10003"/>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360"/>
    </mc:Choice>
    <mc:Fallback xmlns="">
      <p:transition spd="slow" advTm="4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3"/>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HUMAN IMPACTS</a:t>
            </a:r>
            <a:endParaRPr/>
          </a:p>
        </p:txBody>
      </p:sp>
      <p:sp>
        <p:nvSpPr>
          <p:cNvPr id="286" name="Google Shape;286;p13"/>
          <p:cNvSpPr txBox="1">
            <a:spLocks noGrp="1"/>
          </p:cNvSpPr>
          <p:nvPr>
            <p:ph type="body" idx="1"/>
          </p:nvPr>
        </p:nvSpPr>
        <p:spPr>
          <a:xfrm>
            <a:off x="672860" y="1654863"/>
            <a:ext cx="4054415" cy="45847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2072"/>
              <a:buNone/>
            </a:pPr>
            <a:r>
              <a:rPr lang="en-US" sz="2400"/>
              <a:t>Riparian cover remova</a:t>
            </a:r>
            <a:r>
              <a:rPr lang="en-US" sz="2950"/>
              <a:t>l</a:t>
            </a:r>
          </a:p>
          <a:p>
            <a:pPr marL="365760" lvl="0" indent="-233680" algn="l" rtl="0">
              <a:lnSpc>
                <a:spcPct val="90000"/>
              </a:lnSpc>
              <a:spcBef>
                <a:spcPts val="1000"/>
              </a:spcBef>
              <a:spcAft>
                <a:spcPts val="0"/>
              </a:spcAft>
              <a:buSzPts val="2072"/>
              <a:buNone/>
            </a:pPr>
            <a:endParaRPr sz="2960"/>
          </a:p>
          <a:p>
            <a:pPr marL="0" indent="0">
              <a:lnSpc>
                <a:spcPct val="90000"/>
              </a:lnSpc>
              <a:spcBef>
                <a:spcPts val="1000"/>
              </a:spcBef>
              <a:buSzPts val="2072"/>
              <a:buNone/>
            </a:pPr>
            <a:endParaRPr lang="en-US" sz="2950"/>
          </a:p>
          <a:p>
            <a:pPr marL="365760" lvl="0" indent="-233680" algn="l" rtl="0">
              <a:lnSpc>
                <a:spcPct val="90000"/>
              </a:lnSpc>
              <a:spcBef>
                <a:spcPts val="1000"/>
              </a:spcBef>
              <a:spcAft>
                <a:spcPts val="0"/>
              </a:spcAft>
              <a:buSzPts val="2072"/>
              <a:buNone/>
            </a:pPr>
            <a:endParaRPr sz="2960"/>
          </a:p>
          <a:p>
            <a:pPr marL="0" lvl="0" indent="0" algn="l" rtl="0">
              <a:lnSpc>
                <a:spcPct val="90000"/>
              </a:lnSpc>
              <a:spcBef>
                <a:spcPts val="1000"/>
              </a:spcBef>
              <a:spcAft>
                <a:spcPts val="0"/>
              </a:spcAft>
              <a:buSzPts val="2072"/>
              <a:buNone/>
            </a:pPr>
            <a:endParaRPr lang="en-US" sz="2950"/>
          </a:p>
        </p:txBody>
      </p:sp>
      <p:grpSp>
        <p:nvGrpSpPr>
          <p:cNvPr id="287" name="Google Shape;287;p13"/>
          <p:cNvGrpSpPr/>
          <p:nvPr/>
        </p:nvGrpSpPr>
        <p:grpSpPr>
          <a:xfrm>
            <a:off x="386656" y="6133174"/>
            <a:ext cx="8370687" cy="382850"/>
            <a:chOff x="386656" y="6133174"/>
            <a:chExt cx="8370687" cy="382850"/>
          </a:xfrm>
        </p:grpSpPr>
        <p:sp>
          <p:nvSpPr>
            <p:cNvPr id="288" name="Google Shape;288;p13"/>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289" name="Google Shape;289;p13"/>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90" name="Google Shape;290;p13"/>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91" name="Google Shape;291;p13"/>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92" name="Google Shape;292;p13"/>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93" name="Google Shape;293;p13"/>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94" name="Google Shape;294;p13"/>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95" name="Google Shape;295;p13"/>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Picture 2">
            <a:extLst>
              <a:ext uri="{FF2B5EF4-FFF2-40B4-BE49-F238E27FC236}">
                <a16:creationId xmlns:a16="http://schemas.microsoft.com/office/drawing/2014/main" id="{8D818F30-351E-4255-A608-B527D478A552}"/>
              </a:ext>
            </a:extLst>
          </p:cNvPr>
          <p:cNvPicPr>
            <a:picLocks noChangeAspect="1"/>
          </p:cNvPicPr>
          <p:nvPr/>
        </p:nvPicPr>
        <p:blipFill rotWithShape="1">
          <a:blip r:embed="rId5"/>
          <a:srcRect l="319" t="-282" r="27636"/>
          <a:stretch/>
        </p:blipFill>
        <p:spPr>
          <a:xfrm>
            <a:off x="4804912" y="2175453"/>
            <a:ext cx="3950909" cy="3093704"/>
          </a:xfrm>
          <a:prstGeom prst="rect">
            <a:avLst/>
          </a:prstGeom>
        </p:spPr>
      </p:pic>
      <p:sp>
        <p:nvSpPr>
          <p:cNvPr id="3" name="TextBox 2">
            <a:extLst>
              <a:ext uri="{FF2B5EF4-FFF2-40B4-BE49-F238E27FC236}">
                <a16:creationId xmlns:a16="http://schemas.microsoft.com/office/drawing/2014/main" id="{18E514B9-E26A-4324-B786-1EFD0C745EFA}"/>
              </a:ext>
            </a:extLst>
          </p:cNvPr>
          <p:cNvSpPr txBox="1"/>
          <p:nvPr/>
        </p:nvSpPr>
        <p:spPr>
          <a:xfrm>
            <a:off x="4572000" y="1621766"/>
            <a:ext cx="65646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latin typeface="Quattrocento Sans"/>
                <a:cs typeface="Segoe UI"/>
              </a:rPr>
              <a:t>Soil erosion: </a:t>
            </a:r>
            <a:r>
              <a:rPr lang="en-US" sz="2400">
                <a:latin typeface="Quattrocento Sans"/>
                <a:cs typeface="Segoe UI"/>
              </a:rPr>
              <a:t>​</a:t>
            </a:r>
            <a:r>
              <a:rPr lang="en-US" sz="2400">
                <a:solidFill>
                  <a:srgbClr val="FFFFFF"/>
                </a:solidFill>
                <a:latin typeface="Quattrocento Sans"/>
                <a:cs typeface="Segoe UI"/>
              </a:rPr>
              <a:t>increased turbidity</a:t>
            </a:r>
            <a:endParaRPr lang="en-US"/>
          </a:p>
        </p:txBody>
      </p:sp>
      <p:pic>
        <p:nvPicPr>
          <p:cNvPr id="4" name="Picture 4">
            <a:extLst>
              <a:ext uri="{FF2B5EF4-FFF2-40B4-BE49-F238E27FC236}">
                <a16:creationId xmlns:a16="http://schemas.microsoft.com/office/drawing/2014/main" id="{D80C56FE-531A-4AD0-9D57-3F3F3E4701F3}"/>
              </a:ext>
            </a:extLst>
          </p:cNvPr>
          <p:cNvPicPr>
            <a:picLocks noChangeAspect="1"/>
          </p:cNvPicPr>
          <p:nvPr/>
        </p:nvPicPr>
        <p:blipFill>
          <a:blip r:embed="rId6"/>
          <a:stretch>
            <a:fillRect/>
          </a:stretch>
        </p:blipFill>
        <p:spPr>
          <a:xfrm>
            <a:off x="388188" y="2210519"/>
            <a:ext cx="4132053" cy="310119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723"/>
    </mc:Choice>
    <mc:Fallback xmlns="">
      <p:transition spd="slow" advTm="35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THERMAL POLLUTION</a:t>
            </a:r>
            <a:endParaRPr/>
          </a:p>
        </p:txBody>
      </p:sp>
      <p:pic>
        <p:nvPicPr>
          <p:cNvPr id="269" name="Google Shape;269;p12"/>
          <p:cNvPicPr preferRelativeResize="0">
            <a:picLocks noGrp="1"/>
          </p:cNvPicPr>
          <p:nvPr>
            <p:ph type="body" idx="1"/>
          </p:nvPr>
        </p:nvPicPr>
        <p:blipFill rotWithShape="1">
          <a:blip r:embed="rId5"/>
          <a:srcRect/>
          <a:stretch/>
        </p:blipFill>
        <p:spPr>
          <a:xfrm>
            <a:off x="772159" y="2076094"/>
            <a:ext cx="2316646" cy="3449351"/>
          </a:xfrm>
          <a:prstGeom prst="rect">
            <a:avLst/>
          </a:prstGeom>
        </p:spPr>
      </p:pic>
      <p:grpSp>
        <p:nvGrpSpPr>
          <p:cNvPr id="270" name="Google Shape;270;p12"/>
          <p:cNvGrpSpPr/>
          <p:nvPr/>
        </p:nvGrpSpPr>
        <p:grpSpPr>
          <a:xfrm>
            <a:off x="386656" y="6133174"/>
            <a:ext cx="8370687" cy="382850"/>
            <a:chOff x="386656" y="6133174"/>
            <a:chExt cx="8370687" cy="382850"/>
          </a:xfrm>
        </p:grpSpPr>
        <p:sp>
          <p:nvSpPr>
            <p:cNvPr id="271" name="Google Shape;271;p12"/>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272" name="Google Shape;272;p12"/>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73" name="Google Shape;273;p12"/>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74" name="Google Shape;274;p12"/>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75" name="Google Shape;275;p12"/>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76" name="Google Shape;276;p12"/>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77" name="Google Shape;277;p12"/>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78" name="Google Shape;278;p12"/>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79" name="Google Shape;279;p12" descr="C:\Users\Molly Jean\Documents\DNR_Work from Home\90916334_196724488414596_6208560537026953216_n.jpg"/>
          <p:cNvPicPr preferRelativeResize="0"/>
          <p:nvPr/>
        </p:nvPicPr>
        <p:blipFill rotWithShape="1">
          <a:blip r:embed="rId6"/>
          <a:srcRect/>
          <a:stretch/>
        </p:blipFill>
        <p:spPr>
          <a:xfrm>
            <a:off x="3768877" y="2075543"/>
            <a:ext cx="4625218" cy="3468914"/>
          </a:xfrm>
          <a:prstGeom prst="rect">
            <a:avLst/>
          </a:prstGeom>
        </p:spPr>
      </p:pic>
      <p:sp>
        <p:nvSpPr>
          <p:cNvPr id="2" name="TextBox 1"/>
          <p:cNvSpPr txBox="1"/>
          <p:nvPr/>
        </p:nvSpPr>
        <p:spPr>
          <a:xfrm>
            <a:off x="450113" y="1616207"/>
            <a:ext cx="2946640" cy="369332"/>
          </a:xfrm>
          <a:prstGeom prst="rect">
            <a:avLst/>
          </a:prstGeom>
          <a:noFill/>
        </p:spPr>
        <p:txBody>
          <a:bodyPr wrap="none" rtlCol="0">
            <a:spAutoFit/>
          </a:bodyPr>
          <a:lstStyle/>
          <a:p>
            <a:r>
              <a:rPr lang="en-US" sz="1800" b="1">
                <a:solidFill>
                  <a:schemeClr val="bg1"/>
                </a:solidFill>
                <a:latin typeface="Quattrocento Sans" panose="020B0604020202020204" charset="0"/>
              </a:rPr>
              <a:t>Industrial Thermal Pollution</a:t>
            </a:r>
          </a:p>
        </p:txBody>
      </p:sp>
      <p:sp>
        <p:nvSpPr>
          <p:cNvPr id="15" name="TextBox 14"/>
          <p:cNvSpPr txBox="1"/>
          <p:nvPr/>
        </p:nvSpPr>
        <p:spPr>
          <a:xfrm>
            <a:off x="4519199" y="1615921"/>
            <a:ext cx="3124573" cy="369332"/>
          </a:xfrm>
          <a:prstGeom prst="rect">
            <a:avLst/>
          </a:prstGeom>
          <a:noFill/>
        </p:spPr>
        <p:txBody>
          <a:bodyPr wrap="none" rtlCol="0">
            <a:spAutoFit/>
          </a:bodyPr>
          <a:lstStyle/>
          <a:p>
            <a:r>
              <a:rPr lang="en-US" sz="1800" b="1">
                <a:solidFill>
                  <a:schemeClr val="bg1"/>
                </a:solidFill>
                <a:latin typeface="Quattrocento Sans" panose="020B0604020202020204" charset="0"/>
              </a:rPr>
              <a:t>Impervious Thermal Pollution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813"/>
    </mc:Choice>
    <mc:Fallback xmlns="">
      <p:transition spd="slow" advTm="4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4"/>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DISSOLVED OXYGEN</a:t>
            </a:r>
            <a:endParaRPr/>
          </a:p>
        </p:txBody>
      </p:sp>
      <p:sp>
        <p:nvSpPr>
          <p:cNvPr id="303" name="Google Shape;303;p14"/>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06"/>
    </mc:Choice>
    <mc:Fallback xmlns="">
      <p:transition spd="slow" advTm="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5"/>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3400"/>
              <a:buFont typeface="Quattrocento Sans"/>
              <a:buNone/>
            </a:pPr>
            <a:r>
              <a:rPr lang="en-US" sz="3400"/>
              <a:t>WHY MONITOR DISSOLVED OXYGEN?</a:t>
            </a:r>
            <a:endParaRPr/>
          </a:p>
        </p:txBody>
      </p:sp>
      <p:sp>
        <p:nvSpPr>
          <p:cNvPr id="310" name="Google Shape;310;p15"/>
          <p:cNvSpPr txBox="1">
            <a:spLocks noGrp="1"/>
          </p:cNvSpPr>
          <p:nvPr>
            <p:ph type="body" idx="1"/>
          </p:nvPr>
        </p:nvSpPr>
        <p:spPr>
          <a:xfrm>
            <a:off x="457201" y="1646237"/>
            <a:ext cx="5017770" cy="4526280"/>
          </a:xfrm>
          <a:prstGeom prst="rect">
            <a:avLst/>
          </a:prstGeom>
          <a:noFill/>
          <a:ln>
            <a:noFill/>
          </a:ln>
        </p:spPr>
        <p:txBody>
          <a:bodyPr spcFirstLastPara="1" wrap="square" lIns="91425" tIns="45700" rIns="91425" bIns="45700" anchor="t" anchorCtr="0">
            <a:normAutofit fontScale="92500" lnSpcReduction="10000"/>
          </a:bodyPr>
          <a:lstStyle/>
          <a:p>
            <a:pPr marL="365760" lvl="0" indent="-365760" algn="l" rtl="0">
              <a:spcBef>
                <a:spcPts val="0"/>
              </a:spcBef>
              <a:spcAft>
                <a:spcPts val="0"/>
              </a:spcAft>
              <a:buSzPts val="2240"/>
              <a:buChar char="⦿"/>
            </a:pPr>
            <a:r>
              <a:rPr lang="en-US"/>
              <a:t>Oxygen is critical for all life in a stream</a:t>
            </a:r>
            <a:endParaRPr/>
          </a:p>
          <a:p>
            <a:pPr marL="365760" lvl="0" indent="-365760" algn="l" rtl="0">
              <a:spcBef>
                <a:spcPts val="1000"/>
              </a:spcBef>
              <a:spcAft>
                <a:spcPts val="0"/>
              </a:spcAft>
              <a:buSzPts val="2240"/>
              <a:buChar char="⦿"/>
            </a:pPr>
            <a:r>
              <a:rPr lang="en-US"/>
              <a:t>Terrestrial vs. Aquatic</a:t>
            </a:r>
            <a:endParaRPr/>
          </a:p>
          <a:p>
            <a:pPr marL="640080" lvl="1" indent="-228600" algn="l" rtl="0">
              <a:spcBef>
                <a:spcPts val="1400"/>
              </a:spcBef>
              <a:spcAft>
                <a:spcPts val="0"/>
              </a:spcAft>
              <a:buSzPts val="2340"/>
              <a:buFont typeface="Quattrocento Sans"/>
              <a:buChar char="•"/>
            </a:pPr>
            <a:r>
              <a:rPr lang="en-US"/>
              <a:t>Air: 210,000 ppm O₂</a:t>
            </a:r>
            <a:endParaRPr/>
          </a:p>
          <a:p>
            <a:pPr lvl="2">
              <a:spcBef>
                <a:spcPts val="1400"/>
              </a:spcBef>
            </a:pPr>
            <a:r>
              <a:rPr lang="en-US"/>
              <a:t>21% oxygen</a:t>
            </a:r>
          </a:p>
          <a:p>
            <a:pPr marL="640080" lvl="1" indent="-228600" algn="l" rtl="0">
              <a:spcBef>
                <a:spcPts val="1400"/>
              </a:spcBef>
              <a:spcAft>
                <a:spcPts val="0"/>
              </a:spcAft>
              <a:buSzPts val="2340"/>
              <a:buFont typeface="Quattrocento Sans"/>
              <a:buChar char="•"/>
            </a:pPr>
            <a:r>
              <a:rPr lang="en-US"/>
              <a:t>Water: 5-15 ppm O₂</a:t>
            </a:r>
            <a:endParaRPr/>
          </a:p>
          <a:p>
            <a:pPr lvl="2">
              <a:spcBef>
                <a:spcPts val="1400"/>
              </a:spcBef>
            </a:pPr>
            <a:r>
              <a:rPr lang="en-US"/>
              <a:t>0.0005% - 0.0015% dissolved oxygen </a:t>
            </a:r>
          </a:p>
          <a:p>
            <a:pPr marL="640080" lvl="1" indent="-228600" algn="l" rtl="0">
              <a:spcBef>
                <a:spcPts val="1400"/>
              </a:spcBef>
              <a:spcAft>
                <a:spcPts val="0"/>
              </a:spcAft>
              <a:buSzPts val="1800"/>
              <a:buFont typeface="Quattrocento Sans"/>
              <a:buChar char="•"/>
            </a:pPr>
            <a:r>
              <a:rPr lang="en-US" sz="2000"/>
              <a:t>Note: parts per million (ppm) ≈ milligrams per Liter (mg/L)</a:t>
            </a:r>
            <a:endParaRPr/>
          </a:p>
        </p:txBody>
      </p:sp>
      <p:grpSp>
        <p:nvGrpSpPr>
          <p:cNvPr id="311" name="Google Shape;311;p15"/>
          <p:cNvGrpSpPr/>
          <p:nvPr/>
        </p:nvGrpSpPr>
        <p:grpSpPr>
          <a:xfrm>
            <a:off x="386656" y="6133174"/>
            <a:ext cx="8370687" cy="382850"/>
            <a:chOff x="386656" y="6133174"/>
            <a:chExt cx="8370687" cy="382850"/>
          </a:xfrm>
        </p:grpSpPr>
        <p:sp>
          <p:nvSpPr>
            <p:cNvPr id="312" name="Google Shape;312;p1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13" name="Google Shape;313;p1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14" name="Google Shape;314;p1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15" name="Google Shape;315;p1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316" name="Google Shape;316;p1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317" name="Google Shape;317;p1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318" name="Google Shape;318;p1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319" name="Google Shape;319;p1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20" name="Google Shape;320;p15"/>
          <p:cNvPicPr preferRelativeResize="0"/>
          <p:nvPr/>
        </p:nvPicPr>
        <p:blipFill rotWithShape="1">
          <a:blip r:embed="rId5"/>
          <a:srcRect l="13076" t="15823" r="61825" b="17708"/>
          <a:stretch/>
        </p:blipFill>
        <p:spPr>
          <a:xfrm>
            <a:off x="5312230" y="1566429"/>
            <a:ext cx="2988105" cy="444829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35"/>
    </mc:Choice>
    <mc:Fallback xmlns="">
      <p:transition spd="slow" advTm="41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6"/>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fontScale="90000"/>
          </a:bodyPr>
          <a:lstStyle/>
          <a:p>
            <a:pPr marL="54864" lvl="0" indent="0" algn="ctr" rtl="0">
              <a:spcBef>
                <a:spcPts val="0"/>
              </a:spcBef>
              <a:spcAft>
                <a:spcPts val="0"/>
              </a:spcAft>
              <a:buClr>
                <a:schemeClr val="lt2"/>
              </a:buClr>
              <a:buSzPts val="4140"/>
              <a:buFont typeface="Quattrocento Sans"/>
              <a:buNone/>
            </a:pPr>
            <a:r>
              <a:rPr lang="en-US" sz="4140"/>
              <a:t>SOURCES OF DISSOLVED OXYGEN (D.O.)</a:t>
            </a:r>
            <a:endParaRPr/>
          </a:p>
        </p:txBody>
      </p:sp>
      <p:sp>
        <p:nvSpPr>
          <p:cNvPr id="327" name="Google Shape;327;p16"/>
          <p:cNvSpPr txBox="1">
            <a:spLocks noGrp="1"/>
          </p:cNvSpPr>
          <p:nvPr>
            <p:ph type="body" idx="1"/>
          </p:nvPr>
        </p:nvSpPr>
        <p:spPr>
          <a:xfrm>
            <a:off x="457200" y="1645920"/>
            <a:ext cx="4038600" cy="45262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960"/>
              <a:buNone/>
            </a:pPr>
            <a:r>
              <a:rPr lang="en-US"/>
              <a:t>Oxygen becomes dissolved in water by:</a:t>
            </a:r>
            <a:endParaRPr/>
          </a:p>
          <a:p>
            <a:pPr marL="0" lvl="0" indent="0" algn="l" rtl="0">
              <a:spcBef>
                <a:spcPts val="0"/>
              </a:spcBef>
              <a:spcAft>
                <a:spcPts val="0"/>
              </a:spcAft>
              <a:buSzPts val="1960"/>
              <a:buNone/>
            </a:pPr>
            <a:endParaRPr/>
          </a:p>
          <a:p>
            <a:pPr marL="365760" lvl="0" indent="-365760" algn="l" rtl="0">
              <a:spcBef>
                <a:spcPts val="0"/>
              </a:spcBef>
              <a:spcAft>
                <a:spcPts val="0"/>
              </a:spcAft>
              <a:buSzPts val="1960"/>
              <a:buChar char="⦿"/>
            </a:pPr>
            <a:r>
              <a:rPr lang="en-US"/>
              <a:t>Waves and tumbling action</a:t>
            </a:r>
            <a:endParaRPr/>
          </a:p>
          <a:p>
            <a:pPr marL="365760" lvl="0" indent="-241300" algn="l" rtl="0">
              <a:spcBef>
                <a:spcPts val="0"/>
              </a:spcBef>
              <a:spcAft>
                <a:spcPts val="0"/>
              </a:spcAft>
              <a:buSzPts val="1960"/>
              <a:buNone/>
            </a:pPr>
            <a:endParaRPr/>
          </a:p>
          <a:p>
            <a:pPr marL="365760" lvl="0" indent="-365760" algn="l" rtl="0">
              <a:spcBef>
                <a:spcPts val="0"/>
              </a:spcBef>
              <a:spcAft>
                <a:spcPts val="0"/>
              </a:spcAft>
              <a:buSzPts val="1960"/>
              <a:buChar char="⦿"/>
            </a:pPr>
            <a:r>
              <a:rPr lang="en-US"/>
              <a:t>Diffusion from atmosphere</a:t>
            </a:r>
            <a:endParaRPr/>
          </a:p>
          <a:p>
            <a:pPr marL="365760" lvl="0" indent="-241300" algn="l" rtl="0">
              <a:spcBef>
                <a:spcPts val="0"/>
              </a:spcBef>
              <a:spcAft>
                <a:spcPts val="0"/>
              </a:spcAft>
              <a:buSzPts val="1960"/>
              <a:buNone/>
            </a:pPr>
            <a:endParaRPr/>
          </a:p>
          <a:p>
            <a:pPr marL="365760" lvl="0" indent="-365760" algn="l" rtl="0">
              <a:spcBef>
                <a:spcPts val="0"/>
              </a:spcBef>
              <a:spcAft>
                <a:spcPts val="0"/>
              </a:spcAft>
              <a:buSzPts val="1960"/>
              <a:buChar char="⦿"/>
            </a:pPr>
            <a:r>
              <a:rPr lang="en-US"/>
              <a:t>Photosynthesis</a:t>
            </a:r>
            <a:endParaRPr/>
          </a:p>
        </p:txBody>
      </p:sp>
      <p:pic>
        <p:nvPicPr>
          <p:cNvPr id="328" name="Google Shape;328;p16" descr="C:\Users\meiera\AppData\Local\Microsoft\Windows\Temporary Internet Files\Content.IE5\O9R9F43P\MP900400064[1].jpg"/>
          <p:cNvPicPr preferRelativeResize="0"/>
          <p:nvPr/>
        </p:nvPicPr>
        <p:blipFill rotWithShape="1">
          <a:blip r:embed="rId5"/>
          <a:srcRect/>
          <a:stretch/>
        </p:blipFill>
        <p:spPr>
          <a:xfrm>
            <a:off x="4428573" y="2351314"/>
            <a:ext cx="4258228" cy="3405188"/>
          </a:xfrm>
          <a:prstGeom prst="rect">
            <a:avLst/>
          </a:prstGeom>
        </p:spPr>
      </p:pic>
      <p:grpSp>
        <p:nvGrpSpPr>
          <p:cNvPr id="329" name="Google Shape;329;p16"/>
          <p:cNvGrpSpPr/>
          <p:nvPr/>
        </p:nvGrpSpPr>
        <p:grpSpPr>
          <a:xfrm>
            <a:off x="386656" y="6133174"/>
            <a:ext cx="8370687" cy="382850"/>
            <a:chOff x="386656" y="6133174"/>
            <a:chExt cx="8370687" cy="382850"/>
          </a:xfrm>
        </p:grpSpPr>
        <p:sp>
          <p:nvSpPr>
            <p:cNvPr id="330" name="Google Shape;330;p16"/>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31" name="Google Shape;331;p16"/>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32" name="Google Shape;332;p16"/>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33" name="Google Shape;333;p16"/>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334" name="Google Shape;334;p16"/>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335" name="Google Shape;335;p16"/>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336" name="Google Shape;336;p16"/>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337" name="Google Shape;337;p16"/>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527"/>
    </mc:Choice>
    <mc:Fallback xmlns="">
      <p:transition spd="slow" advTm="62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7"/>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IMPORTANCE OF D.O.</a:t>
            </a:r>
            <a:endParaRPr/>
          </a:p>
        </p:txBody>
      </p:sp>
      <p:sp>
        <p:nvSpPr>
          <p:cNvPr id="344" name="Google Shape;344;p17"/>
          <p:cNvSpPr txBox="1">
            <a:spLocks noGrp="1"/>
          </p:cNvSpPr>
          <p:nvPr>
            <p:ph type="body" idx="1"/>
          </p:nvPr>
        </p:nvSpPr>
        <p:spPr>
          <a:xfrm>
            <a:off x="457200" y="1646237"/>
            <a:ext cx="8229600" cy="2896734"/>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Aquatic Organisms need a certain level of D.O. for survival</a:t>
            </a:r>
            <a:endParaRPr/>
          </a:p>
          <a:p>
            <a:pPr marL="365760" lvl="0" indent="-365760" algn="l" rtl="0">
              <a:spcBef>
                <a:spcPts val="1800"/>
              </a:spcBef>
              <a:spcAft>
                <a:spcPts val="0"/>
              </a:spcAft>
              <a:buSzPts val="2240"/>
              <a:buChar char="⦿"/>
            </a:pPr>
            <a:r>
              <a:rPr lang="en-US"/>
              <a:t>Depletion of D.O. can cause a population shift in the organisms present in a stream from sensitive to tolerant organisms</a:t>
            </a:r>
            <a:endParaRPr/>
          </a:p>
        </p:txBody>
      </p:sp>
      <p:grpSp>
        <p:nvGrpSpPr>
          <p:cNvPr id="345" name="Google Shape;345;p17"/>
          <p:cNvGrpSpPr/>
          <p:nvPr/>
        </p:nvGrpSpPr>
        <p:grpSpPr>
          <a:xfrm>
            <a:off x="386656" y="6133174"/>
            <a:ext cx="8370687" cy="382850"/>
            <a:chOff x="386656" y="6133174"/>
            <a:chExt cx="8370687" cy="382850"/>
          </a:xfrm>
        </p:grpSpPr>
        <p:sp>
          <p:nvSpPr>
            <p:cNvPr id="346" name="Google Shape;346;p1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47" name="Google Shape;347;p1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48" name="Google Shape;348;p1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49" name="Google Shape;349;p1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350" name="Google Shape;350;p1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351" name="Google Shape;351;p1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352" name="Google Shape;352;p1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353" name="Google Shape;353;p1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354" name="Google Shape;354;p17"/>
          <p:cNvSpPr txBox="1"/>
          <p:nvPr/>
        </p:nvSpPr>
        <p:spPr>
          <a:xfrm>
            <a:off x="838735" y="4796430"/>
            <a:ext cx="7373257" cy="1077218"/>
          </a:xfrm>
          <a:prstGeom prst="rect">
            <a:avLst/>
          </a:prstGeom>
          <a:solidFill>
            <a:srgbClr val="CDE0FF"/>
          </a:solidFill>
          <a:ln w="1905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Quattrocento Sans"/>
                <a:ea typeface="Quattrocento Sans"/>
                <a:cs typeface="Quattrocento Sans"/>
                <a:sym typeface="Quattrocento Sans"/>
              </a:rPr>
              <a:t>The Water Quality Standard for D.O. is no less than 5 mg/L (5 ppm)</a:t>
            </a:r>
            <a:endParaRPr sz="3200">
              <a:solidFill>
                <a:schemeClr val="dk1"/>
              </a:solidFill>
              <a:latin typeface="Quattrocento Sans"/>
              <a:ea typeface="Quattrocento Sans"/>
              <a:cs typeface="Quattrocento Sans"/>
              <a:sym typeface="Quattrocento San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56"/>
    </mc:Choice>
    <mc:Fallback xmlns="">
      <p:transition spd="slow" advTm="36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8"/>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140"/>
              <a:buFont typeface="Quattrocento Sans"/>
              <a:buNone/>
            </a:pPr>
            <a:r>
              <a:rPr lang="en-US" sz="4140"/>
              <a:t>NATURAL INFLUENCES ON D.O</a:t>
            </a:r>
            <a:endParaRPr/>
          </a:p>
        </p:txBody>
      </p:sp>
      <p:sp>
        <p:nvSpPr>
          <p:cNvPr id="361" name="Google Shape;361;p18"/>
          <p:cNvSpPr txBox="1">
            <a:spLocks noGrp="1"/>
          </p:cNvSpPr>
          <p:nvPr>
            <p:ph type="body" idx="1"/>
          </p:nvPr>
        </p:nvSpPr>
        <p:spPr>
          <a:xfrm>
            <a:off x="457200" y="1645920"/>
            <a:ext cx="4038600"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1960"/>
              <a:buChar char="⦿"/>
            </a:pPr>
            <a:r>
              <a:rPr lang="en-US" dirty="0"/>
              <a:t>Temperature</a:t>
            </a:r>
            <a:endParaRPr dirty="0"/>
          </a:p>
          <a:p>
            <a:pPr marL="365760" lvl="0" indent="-241300" algn="l" rtl="0">
              <a:spcBef>
                <a:spcPts val="0"/>
              </a:spcBef>
              <a:spcAft>
                <a:spcPts val="0"/>
              </a:spcAft>
              <a:buSzPts val="1960"/>
              <a:buNone/>
            </a:pPr>
            <a:endParaRPr/>
          </a:p>
          <a:p>
            <a:pPr marL="365760" lvl="0" indent="-365760" algn="l" rtl="0">
              <a:spcBef>
                <a:spcPts val="0"/>
              </a:spcBef>
              <a:spcAft>
                <a:spcPts val="0"/>
              </a:spcAft>
              <a:buSzPts val="1960"/>
              <a:buChar char="⦿"/>
            </a:pPr>
            <a:r>
              <a:rPr lang="en-US" dirty="0"/>
              <a:t>Flow</a:t>
            </a:r>
            <a:endParaRPr dirty="0"/>
          </a:p>
          <a:p>
            <a:pPr marL="365760" lvl="0" indent="-241300" algn="l" rtl="0">
              <a:spcBef>
                <a:spcPts val="0"/>
              </a:spcBef>
              <a:spcAft>
                <a:spcPts val="0"/>
              </a:spcAft>
              <a:buSzPts val="1960"/>
              <a:buNone/>
            </a:pPr>
            <a:endParaRPr/>
          </a:p>
          <a:p>
            <a:pPr marL="365760" lvl="0" indent="-365760" algn="l" rtl="0">
              <a:spcBef>
                <a:spcPts val="0"/>
              </a:spcBef>
              <a:spcAft>
                <a:spcPts val="0"/>
              </a:spcAft>
              <a:buSzPts val="1960"/>
              <a:buChar char="⦿"/>
            </a:pPr>
            <a:r>
              <a:rPr lang="en-US" dirty="0"/>
              <a:t>Dissolved and suspended solids</a:t>
            </a:r>
            <a:endParaRPr dirty="0"/>
          </a:p>
          <a:p>
            <a:pPr marL="365760" lvl="0" indent="-241300" algn="l" rtl="0">
              <a:spcBef>
                <a:spcPts val="0"/>
              </a:spcBef>
              <a:spcAft>
                <a:spcPts val="0"/>
              </a:spcAft>
              <a:buSzPts val="1960"/>
              <a:buNone/>
            </a:pPr>
            <a:endParaRPr/>
          </a:p>
          <a:p>
            <a:pPr marL="365760" indent="-365760"/>
            <a:r>
              <a:rPr lang="en-US" dirty="0"/>
              <a:t>Aquatic Plants: </a:t>
            </a:r>
            <a:br>
              <a:rPr lang="en-US" dirty="0"/>
            </a:br>
            <a:r>
              <a:rPr lang="en-US" dirty="0"/>
              <a:t>Photosynthesis</a:t>
            </a:r>
            <a:endParaRPr dirty="0"/>
          </a:p>
        </p:txBody>
      </p:sp>
      <p:pic>
        <p:nvPicPr>
          <p:cNvPr id="362" name="Google Shape;362;p18" descr="N:\Jungca\WQM\WQM Powerpoint\Slides &amp; Graphics\Flow2.JPG"/>
          <p:cNvPicPr preferRelativeResize="0"/>
          <p:nvPr/>
        </p:nvPicPr>
        <p:blipFill rotWithShape="1">
          <a:blip r:embed="rId5"/>
          <a:srcRect/>
          <a:stretch/>
        </p:blipFill>
        <p:spPr>
          <a:xfrm>
            <a:off x="3810000" y="1844675"/>
            <a:ext cx="4681537" cy="3910013"/>
          </a:xfrm>
          <a:prstGeom prst="rect">
            <a:avLst/>
          </a:prstGeom>
        </p:spPr>
      </p:pic>
      <p:grpSp>
        <p:nvGrpSpPr>
          <p:cNvPr id="363" name="Google Shape;363;p18"/>
          <p:cNvGrpSpPr/>
          <p:nvPr/>
        </p:nvGrpSpPr>
        <p:grpSpPr>
          <a:xfrm>
            <a:off x="386656" y="6133174"/>
            <a:ext cx="8370687" cy="382850"/>
            <a:chOff x="386656" y="6133174"/>
            <a:chExt cx="8370687" cy="382850"/>
          </a:xfrm>
        </p:grpSpPr>
        <p:sp>
          <p:nvSpPr>
            <p:cNvPr id="364" name="Google Shape;364;p18"/>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65" name="Google Shape;365;p18"/>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66" name="Google Shape;366;p18"/>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67" name="Google Shape;367;p18"/>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368" name="Google Shape;368;p18"/>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369" name="Google Shape;369;p18"/>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370" name="Google Shape;370;p18"/>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371" name="Google Shape;371;p18"/>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552"/>
    </mc:Choice>
    <mc:Fallback xmlns="">
      <p:transition spd="slow" advTm="69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9"/>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HUMAN IMPACTS ON D.O.</a:t>
            </a:r>
            <a:endParaRPr/>
          </a:p>
        </p:txBody>
      </p:sp>
      <p:sp>
        <p:nvSpPr>
          <p:cNvPr id="378" name="Google Shape;378;p19"/>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lnSpc>
                <a:spcPct val="80000"/>
              </a:lnSpc>
              <a:spcBef>
                <a:spcPts val="0"/>
              </a:spcBef>
              <a:spcAft>
                <a:spcPts val="0"/>
              </a:spcAft>
              <a:buSzPts val="1904"/>
              <a:buChar char="⦿"/>
            </a:pPr>
            <a:r>
              <a:rPr lang="en-US" sz="2720" dirty="0"/>
              <a:t>Removal of riparian corridor vegetation</a:t>
            </a:r>
            <a:endParaRPr dirty="0"/>
          </a:p>
          <a:p>
            <a:pPr marL="365760" lvl="0" indent="-275082" algn="l" rtl="0">
              <a:lnSpc>
                <a:spcPct val="80000"/>
              </a:lnSpc>
              <a:spcBef>
                <a:spcPts val="1000"/>
              </a:spcBef>
              <a:spcAft>
                <a:spcPts val="0"/>
              </a:spcAft>
              <a:buSzPts val="1428"/>
              <a:buNone/>
            </a:pPr>
            <a:endParaRPr sz="2040" dirty="0"/>
          </a:p>
          <a:p>
            <a:pPr marL="365760" lvl="0" indent="-365760" algn="l" rtl="0">
              <a:lnSpc>
                <a:spcPct val="80000"/>
              </a:lnSpc>
              <a:spcBef>
                <a:spcPts val="1000"/>
              </a:spcBef>
              <a:spcAft>
                <a:spcPts val="0"/>
              </a:spcAft>
              <a:buSzPts val="1904"/>
              <a:buChar char="⦿"/>
            </a:pPr>
            <a:r>
              <a:rPr lang="en-US" sz="2720" dirty="0"/>
              <a:t>Dams</a:t>
            </a:r>
            <a:endParaRPr dirty="0"/>
          </a:p>
          <a:p>
            <a:pPr marL="365760" lvl="0" indent="-275082" algn="l" rtl="0">
              <a:lnSpc>
                <a:spcPct val="80000"/>
              </a:lnSpc>
              <a:spcBef>
                <a:spcPts val="1000"/>
              </a:spcBef>
              <a:spcAft>
                <a:spcPts val="0"/>
              </a:spcAft>
              <a:buSzPts val="1428"/>
              <a:buNone/>
            </a:pPr>
            <a:endParaRPr sz="2040" dirty="0"/>
          </a:p>
          <a:p>
            <a:pPr marL="365760" lvl="0" indent="-365760" algn="l" rtl="0">
              <a:lnSpc>
                <a:spcPct val="80000"/>
              </a:lnSpc>
              <a:spcBef>
                <a:spcPts val="1000"/>
              </a:spcBef>
              <a:spcAft>
                <a:spcPts val="0"/>
              </a:spcAft>
              <a:buSzPts val="1904"/>
              <a:buChar char="⦿"/>
            </a:pPr>
            <a:r>
              <a:rPr lang="en-US" sz="2720" dirty="0"/>
              <a:t>Organic waste – sources include:</a:t>
            </a:r>
            <a:endParaRPr dirty="0"/>
          </a:p>
          <a:p>
            <a:pPr marL="640080" lvl="1" indent="-228600" algn="l" rtl="0">
              <a:lnSpc>
                <a:spcPct val="80000"/>
              </a:lnSpc>
              <a:spcBef>
                <a:spcPts val="1400"/>
              </a:spcBef>
              <a:spcAft>
                <a:spcPts val="0"/>
              </a:spcAft>
              <a:buSzPts val="1989"/>
              <a:buFont typeface="Quattrocento Sans"/>
              <a:buChar char="•"/>
            </a:pPr>
            <a:r>
              <a:rPr lang="en-US" sz="2210" dirty="0" err="1"/>
              <a:t>Stormwater</a:t>
            </a:r>
            <a:r>
              <a:rPr lang="en-US" sz="2210" dirty="0"/>
              <a:t>/Urban Runoff</a:t>
            </a:r>
            <a:endParaRPr dirty="0"/>
          </a:p>
          <a:p>
            <a:pPr marL="640080" lvl="1" indent="-228600" algn="l" rtl="0">
              <a:lnSpc>
                <a:spcPct val="80000"/>
              </a:lnSpc>
              <a:spcBef>
                <a:spcPts val="1400"/>
              </a:spcBef>
              <a:spcAft>
                <a:spcPts val="0"/>
              </a:spcAft>
              <a:buSzPts val="1989"/>
              <a:buFont typeface="Quattrocento Sans"/>
              <a:buChar char="•"/>
            </a:pPr>
            <a:r>
              <a:rPr lang="en-US" sz="2210" dirty="0"/>
              <a:t>Septic systems</a:t>
            </a:r>
            <a:endParaRPr dirty="0"/>
          </a:p>
          <a:p>
            <a:pPr marL="640080" lvl="1" indent="-228600" algn="l" rtl="0">
              <a:lnSpc>
                <a:spcPct val="80000"/>
              </a:lnSpc>
              <a:spcBef>
                <a:spcPts val="1400"/>
              </a:spcBef>
              <a:spcAft>
                <a:spcPts val="0"/>
              </a:spcAft>
              <a:buSzPts val="1989"/>
              <a:buFont typeface="Quattrocento Sans"/>
              <a:buChar char="•"/>
            </a:pPr>
            <a:r>
              <a:rPr lang="en-US" sz="2210" dirty="0"/>
              <a:t>Wastewater treatment plants</a:t>
            </a:r>
            <a:endParaRPr dirty="0"/>
          </a:p>
          <a:p>
            <a:pPr marL="640080" lvl="1" indent="-228600" algn="l" rtl="0">
              <a:lnSpc>
                <a:spcPct val="80000"/>
              </a:lnSpc>
              <a:spcBef>
                <a:spcPts val="1400"/>
              </a:spcBef>
              <a:spcAft>
                <a:spcPts val="0"/>
              </a:spcAft>
              <a:buSzPts val="1989"/>
              <a:buFont typeface="Quattrocento Sans"/>
              <a:buChar char="•"/>
            </a:pPr>
            <a:r>
              <a:rPr lang="en-US" sz="2210" dirty="0"/>
              <a:t>Animal feedlots</a:t>
            </a:r>
            <a:endParaRPr dirty="0"/>
          </a:p>
          <a:p>
            <a:pPr marL="640080" lvl="1" indent="-228600" algn="l" rtl="0">
              <a:lnSpc>
                <a:spcPct val="80000"/>
              </a:lnSpc>
              <a:spcBef>
                <a:spcPts val="1400"/>
              </a:spcBef>
              <a:spcAft>
                <a:spcPts val="0"/>
              </a:spcAft>
              <a:buSzPts val="1989"/>
              <a:buFont typeface="Quattrocento Sans"/>
              <a:buChar char="•"/>
            </a:pPr>
            <a:r>
              <a:rPr lang="en-US" sz="2210" dirty="0"/>
              <a:t>Discharges from food processing plants</a:t>
            </a:r>
            <a:endParaRPr dirty="0"/>
          </a:p>
        </p:txBody>
      </p:sp>
      <p:grpSp>
        <p:nvGrpSpPr>
          <p:cNvPr id="379" name="Google Shape;379;p19"/>
          <p:cNvGrpSpPr/>
          <p:nvPr/>
        </p:nvGrpSpPr>
        <p:grpSpPr>
          <a:xfrm>
            <a:off x="386656" y="6133174"/>
            <a:ext cx="8370687" cy="382850"/>
            <a:chOff x="386656" y="6133174"/>
            <a:chExt cx="8370687" cy="382850"/>
          </a:xfrm>
        </p:grpSpPr>
        <p:sp>
          <p:nvSpPr>
            <p:cNvPr id="380" name="Google Shape;380;p19"/>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81" name="Google Shape;381;p19"/>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82" name="Google Shape;382;p19"/>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83" name="Google Shape;383;p19"/>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384" name="Google Shape;384;p19"/>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385" name="Google Shape;385;p19"/>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386" name="Google Shape;386;p19"/>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387" name="Google Shape;387;p19"/>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588"/>
    </mc:Choice>
    <mc:Fallback xmlns="">
      <p:transition spd="slow" advTm="103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WATER CHEMISTRY</a:t>
            </a:r>
            <a:endParaRPr/>
          </a:p>
        </p:txBody>
      </p:sp>
      <p:grpSp>
        <p:nvGrpSpPr>
          <p:cNvPr id="107" name="Google Shape;107;p2"/>
          <p:cNvGrpSpPr/>
          <p:nvPr/>
        </p:nvGrpSpPr>
        <p:grpSpPr>
          <a:xfrm>
            <a:off x="2514600" y="1808138"/>
            <a:ext cx="4114800" cy="4354560"/>
            <a:chOff x="0" y="85700"/>
            <a:chExt cx="4114800" cy="4354560"/>
          </a:xfrm>
        </p:grpSpPr>
        <p:sp>
          <p:nvSpPr>
            <p:cNvPr id="108" name="Google Shape;108;p2"/>
            <p:cNvSpPr/>
            <p:nvPr/>
          </p:nvSpPr>
          <p:spPr>
            <a:xfrm>
              <a:off x="0" y="8570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txBox="1"/>
            <p:nvPr/>
          </p:nvSpPr>
          <p:spPr>
            <a:xfrm>
              <a:off x="0" y="8570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Understanding Water Chemistry</a:t>
              </a:r>
              <a:endParaRPr/>
            </a:p>
          </p:txBody>
        </p:sp>
        <p:sp>
          <p:nvSpPr>
            <p:cNvPr id="110" name="Google Shape;110;p2"/>
            <p:cNvSpPr/>
            <p:nvPr/>
          </p:nvSpPr>
          <p:spPr>
            <a:xfrm>
              <a:off x="0" y="63758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0" y="63758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Temperature</a:t>
              </a:r>
              <a:endParaRPr/>
            </a:p>
          </p:txBody>
        </p:sp>
        <p:sp>
          <p:nvSpPr>
            <p:cNvPr id="112" name="Google Shape;112;p2"/>
            <p:cNvSpPr/>
            <p:nvPr/>
          </p:nvSpPr>
          <p:spPr>
            <a:xfrm>
              <a:off x="0" y="118946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txBox="1"/>
            <p:nvPr/>
          </p:nvSpPr>
          <p:spPr>
            <a:xfrm>
              <a:off x="0" y="118946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Dissolved Oxygen</a:t>
              </a:r>
              <a:endParaRPr/>
            </a:p>
          </p:txBody>
        </p:sp>
        <p:sp>
          <p:nvSpPr>
            <p:cNvPr id="114" name="Google Shape;114;p2"/>
            <p:cNvSpPr/>
            <p:nvPr/>
          </p:nvSpPr>
          <p:spPr>
            <a:xfrm>
              <a:off x="0" y="174134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txBox="1"/>
            <p:nvPr/>
          </p:nvSpPr>
          <p:spPr>
            <a:xfrm>
              <a:off x="0" y="174134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pH</a:t>
              </a:r>
              <a:endParaRPr/>
            </a:p>
          </p:txBody>
        </p:sp>
        <p:sp>
          <p:nvSpPr>
            <p:cNvPr id="116" name="Google Shape;116;p2"/>
            <p:cNvSpPr/>
            <p:nvPr/>
          </p:nvSpPr>
          <p:spPr>
            <a:xfrm>
              <a:off x="0" y="229322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txBox="1"/>
            <p:nvPr/>
          </p:nvSpPr>
          <p:spPr>
            <a:xfrm>
              <a:off x="0" y="229322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Dissolved Solids/ Conductivity</a:t>
              </a:r>
              <a:endParaRPr/>
            </a:p>
          </p:txBody>
        </p:sp>
        <p:sp>
          <p:nvSpPr>
            <p:cNvPr id="118" name="Google Shape;118;p2"/>
            <p:cNvSpPr/>
            <p:nvPr/>
          </p:nvSpPr>
          <p:spPr>
            <a:xfrm>
              <a:off x="0" y="284510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txBox="1"/>
            <p:nvPr/>
          </p:nvSpPr>
          <p:spPr>
            <a:xfrm>
              <a:off x="0" y="284510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Nutrients</a:t>
              </a:r>
              <a:endParaRPr/>
            </a:p>
          </p:txBody>
        </p:sp>
        <p:sp>
          <p:nvSpPr>
            <p:cNvPr id="120" name="Google Shape;120;p2"/>
            <p:cNvSpPr/>
            <p:nvPr/>
          </p:nvSpPr>
          <p:spPr>
            <a:xfrm>
              <a:off x="0" y="3396981"/>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txBox="1"/>
            <p:nvPr/>
          </p:nvSpPr>
          <p:spPr>
            <a:xfrm>
              <a:off x="0" y="3396981"/>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sym typeface="Quattrocento Sans"/>
                </a:rPr>
                <a:t>Transparency</a:t>
              </a:r>
              <a:endParaRPr lang="en-US">
                <a:solidFill>
                  <a:schemeClr val="lt1"/>
                </a:solidFill>
              </a:endParaRPr>
            </a:p>
          </p:txBody>
        </p:sp>
        <p:sp>
          <p:nvSpPr>
            <p:cNvPr id="122" name="Google Shape;122;p2"/>
            <p:cNvSpPr/>
            <p:nvPr/>
          </p:nvSpPr>
          <p:spPr>
            <a:xfrm>
              <a:off x="0" y="3948861"/>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txBox="1"/>
            <p:nvPr/>
          </p:nvSpPr>
          <p:spPr>
            <a:xfrm>
              <a:off x="0" y="3948861"/>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Data Sheet and Methods</a:t>
              </a:r>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801"/>
    </mc:Choice>
    <mc:Fallback xmlns="">
      <p:transition spd="slow" advTm="2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0"/>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Autofit/>
          </a:bodyPr>
          <a:lstStyle/>
          <a:p>
            <a:pPr marL="54864" lvl="0" indent="0" algn="ctr" rtl="0">
              <a:spcBef>
                <a:spcPts val="0"/>
              </a:spcBef>
              <a:spcAft>
                <a:spcPts val="0"/>
              </a:spcAft>
              <a:buClr>
                <a:schemeClr val="lt2"/>
              </a:buClr>
              <a:buSzPts val="3600"/>
              <a:buFont typeface="Quattrocento Sans"/>
              <a:buNone/>
            </a:pPr>
            <a:r>
              <a:rPr lang="en-US" sz="3600"/>
              <a:t>DIEL (DAILY) FLUCTUATION IN D.O</a:t>
            </a:r>
            <a:endParaRPr/>
          </a:p>
        </p:txBody>
      </p:sp>
      <p:pic>
        <p:nvPicPr>
          <p:cNvPr id="394" name="Google Shape;394;p20" descr="N:\Perrya\VWQM\Images\DielFluctuationsDO.jpg"/>
          <p:cNvPicPr preferRelativeResize="0"/>
          <p:nvPr/>
        </p:nvPicPr>
        <p:blipFill rotWithShape="1">
          <a:blip r:embed="rId5">
            <a:alphaModFix/>
          </a:blip>
          <a:srcRect/>
          <a:stretch/>
        </p:blipFill>
        <p:spPr>
          <a:xfrm>
            <a:off x="1752600" y="1510873"/>
            <a:ext cx="5614401" cy="4529089"/>
          </a:xfrm>
          <a:prstGeom prst="rect">
            <a:avLst/>
          </a:prstGeom>
          <a:noFill/>
          <a:ln>
            <a:noFill/>
          </a:ln>
        </p:spPr>
      </p:pic>
      <p:grpSp>
        <p:nvGrpSpPr>
          <p:cNvPr id="395" name="Google Shape;395;p20"/>
          <p:cNvGrpSpPr/>
          <p:nvPr/>
        </p:nvGrpSpPr>
        <p:grpSpPr>
          <a:xfrm>
            <a:off x="386656" y="6133174"/>
            <a:ext cx="8370687" cy="382850"/>
            <a:chOff x="386656" y="6133174"/>
            <a:chExt cx="8370687" cy="382850"/>
          </a:xfrm>
        </p:grpSpPr>
        <p:sp>
          <p:nvSpPr>
            <p:cNvPr id="396" name="Google Shape;396;p20"/>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97" name="Google Shape;397;p20"/>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98" name="Google Shape;398;p20"/>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99" name="Google Shape;399;p20"/>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00" name="Google Shape;400;p20"/>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01" name="Google Shape;401;p20"/>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02" name="Google Shape;402;p20"/>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03" name="Google Shape;403;p20"/>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202"/>
    </mc:Choice>
    <mc:Fallback xmlns="">
      <p:transition spd="slow" advTm="23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331" x="527050" y="5018088"/>
          <p14:tracePt t="12445" x="527050" y="5027613"/>
          <p14:tracePt t="12465" x="527050" y="5037138"/>
          <p14:tracePt t="12481" x="527050" y="5054600"/>
          <p14:tracePt t="12497" x="536575" y="5062538"/>
          <p14:tracePt t="12512" x="544513" y="5072063"/>
          <p14:tracePt t="12529" x="554038" y="5081588"/>
          <p14:tracePt t="12536" x="561975" y="5081588"/>
          <p14:tracePt t="12545" x="571500" y="5081588"/>
          <p14:tracePt t="12556" x="588963" y="5089525"/>
          <p14:tracePt t="12574" x="615950" y="5099050"/>
          <p14:tracePt t="12592" x="696913" y="5099050"/>
          <p14:tracePt t="12607" x="795338" y="5116513"/>
          <p14:tracePt t="12623" x="884238" y="5143500"/>
          <p14:tracePt t="12640" x="955675" y="5153025"/>
          <p14:tracePt t="12656" x="1036638" y="5160963"/>
          <p14:tracePt t="12673" x="1125538" y="5160963"/>
          <p14:tracePt t="12690" x="1268413" y="5160963"/>
          <p14:tracePt t="12706" x="1419225" y="5143500"/>
          <p14:tracePt t="12724" x="1652588" y="5108575"/>
          <p14:tracePt t="12741" x="1893888" y="5081588"/>
          <p14:tracePt t="12756" x="2081213" y="5054600"/>
          <p14:tracePt t="12773" x="2268538" y="4991100"/>
          <p14:tracePt t="12789" x="2419350" y="4938713"/>
          <p14:tracePt t="12806" x="2509838" y="4902200"/>
          <p14:tracePt t="12823" x="2571750" y="4867275"/>
          <p14:tracePt t="12839" x="2589213" y="4822825"/>
          <p14:tracePt t="12856" x="2589213" y="4803775"/>
          <p14:tracePt t="12874" x="2589213" y="4795838"/>
          <p14:tracePt t="12889" x="2616200" y="4768850"/>
          <p14:tracePt t="12906" x="2660650" y="4714875"/>
          <p14:tracePt t="12923" x="2732088" y="4660900"/>
          <p14:tracePt t="12940" x="2795588" y="4608513"/>
          <p14:tracePt t="12957" x="2822575" y="4554538"/>
          <p14:tracePt t="12973" x="2830513" y="4510088"/>
          <p14:tracePt t="12990" x="2830513" y="4483100"/>
          <p14:tracePt t="13006" x="2840038" y="4456113"/>
          <p14:tracePt t="13023" x="2840038" y="4429125"/>
          <p14:tracePt t="13040" x="2847975" y="4411663"/>
          <p14:tracePt t="13056" x="2847975" y="4384675"/>
          <p14:tracePt t="13073" x="2847975" y="4330700"/>
          <p14:tracePt t="13089" x="2847975" y="4276725"/>
          <p14:tracePt t="13106" x="2847975" y="4232275"/>
          <p14:tracePt t="13123" x="2847975" y="4187825"/>
          <p14:tracePt t="13139" x="2830513" y="4143375"/>
          <p14:tracePt t="13156" x="2813050" y="4098925"/>
          <p14:tracePt t="13173" x="2813050" y="4071938"/>
          <p14:tracePt t="13189" x="2813050" y="4054475"/>
          <p14:tracePt t="13329" x="2830513" y="4054475"/>
          <p14:tracePt t="13336" x="2847975" y="4054475"/>
          <p14:tracePt t="13345" x="2874963" y="4054475"/>
          <p14:tracePt t="13356" x="2901950" y="4062413"/>
          <p14:tracePt t="13373" x="2955925" y="4098925"/>
          <p14:tracePt t="13389" x="2973388" y="4125913"/>
          <p14:tracePt t="13406" x="2982913" y="4152900"/>
          <p14:tracePt t="13423" x="2990850" y="4179888"/>
          <p14:tracePt t="13440" x="2990850" y="4197350"/>
          <p14:tracePt t="13456" x="2990850" y="4205288"/>
          <p14:tracePt t="13473" x="2990850" y="4214813"/>
          <p14:tracePt t="13489" x="3000375" y="4224338"/>
          <p14:tracePt t="13506" x="3009900" y="4224338"/>
          <p14:tracePt t="13539" x="3017838" y="4224338"/>
          <p14:tracePt t="13560" x="3027363" y="4224338"/>
          <p14:tracePt t="13584" x="3036888" y="4224338"/>
          <p14:tracePt t="13592" x="3044825" y="4232275"/>
          <p14:tracePt t="13641" x="3054350" y="4232275"/>
          <p14:tracePt t="13659" x="3054350" y="4224338"/>
          <p14:tracePt t="13665" x="3071813" y="4214813"/>
          <p14:tracePt t="13690" x="3081338" y="4205288"/>
          <p14:tracePt t="13705" x="3098800" y="4205288"/>
          <p14:tracePt t="13721" x="3108325" y="4205288"/>
          <p14:tracePt t="13729" x="3125788" y="4205288"/>
          <p14:tracePt t="13739" x="3133725" y="4205288"/>
          <p14:tracePt t="13757" x="3152775" y="4205288"/>
          <p14:tracePt t="13773" x="3187700" y="4205288"/>
          <p14:tracePt t="13790" x="3224213" y="4205288"/>
          <p14:tracePt t="13806" x="3259138" y="4205288"/>
          <p14:tracePt t="13823" x="3276600" y="4205288"/>
          <p14:tracePt t="13840" x="3286125" y="4205288"/>
          <p14:tracePt t="13856" x="3295650" y="4187825"/>
          <p14:tracePt t="13873" x="3313113" y="4179888"/>
          <p14:tracePt t="13889" x="3330575" y="4179888"/>
          <p14:tracePt t="13906" x="3357563" y="4179888"/>
          <p14:tracePt t="13924" x="3375025" y="4170363"/>
          <p14:tracePt t="13940" x="3394075" y="4160838"/>
          <p14:tracePt t="13957" x="3411538" y="4160838"/>
          <p14:tracePt t="13973" x="3419475" y="4152900"/>
          <p14:tracePt t="13991" x="3455988" y="4133850"/>
          <p14:tracePt t="14007" x="3490913" y="4125913"/>
          <p14:tracePt t="14024" x="3527425" y="4116388"/>
          <p14:tracePt t="14040" x="3554413" y="4108450"/>
          <p14:tracePt t="14057" x="3562350" y="4098925"/>
          <p14:tracePt t="14074" x="3581400" y="4089400"/>
          <p14:tracePt t="14089" x="3589338" y="4081463"/>
          <p14:tracePt t="14106" x="3608388" y="4071938"/>
          <p14:tracePt t="14123" x="3625850" y="4062413"/>
          <p14:tracePt t="14139" x="3652838" y="4044950"/>
          <p14:tracePt t="14156" x="3687763" y="4044950"/>
          <p14:tracePt t="14172" x="3705225" y="4027488"/>
          <p14:tracePt t="14190" x="3724275" y="4010025"/>
          <p14:tracePt t="14192" x="3732213" y="4000500"/>
          <p14:tracePt t="14206" x="3751263" y="4000500"/>
          <p14:tracePt t="14223" x="3786188" y="3983038"/>
          <p14:tracePt t="14240" x="3822700" y="3965575"/>
          <p14:tracePt t="14256" x="3848100" y="3956050"/>
          <p14:tracePt t="14273" x="3867150" y="3938588"/>
          <p14:tracePt t="14289" x="3884613" y="3919538"/>
          <p14:tracePt t="14306" x="3894138" y="3911600"/>
          <p14:tracePt t="14323" x="3911600" y="3902075"/>
          <p14:tracePt t="14340" x="3946525" y="3894138"/>
          <p14:tracePt t="14356" x="3965575" y="3875088"/>
          <p14:tracePt t="14374" x="3983038" y="3857625"/>
          <p14:tracePt t="14389" x="4000500" y="3848100"/>
          <p14:tracePt t="14406" x="4017963" y="3830638"/>
          <p14:tracePt t="14423" x="4062413" y="3813175"/>
          <p14:tracePt t="14440" x="4081463" y="3813175"/>
          <p14:tracePt t="14457" x="4098925" y="3803650"/>
          <p14:tracePt t="14473" x="4108450" y="3795713"/>
          <p14:tracePt t="14490" x="4116388" y="3795713"/>
          <p14:tracePt t="14506" x="4125913" y="3786188"/>
          <p14:tracePt t="14523" x="4152900" y="3776663"/>
          <p14:tracePt t="14539" x="4179888" y="3776663"/>
          <p14:tracePt t="14556" x="4224338" y="3759200"/>
          <p14:tracePt t="14573" x="4251325" y="3741738"/>
          <p14:tracePt t="14589" x="4276725" y="3732213"/>
          <p14:tracePt t="14606" x="4295775" y="3724275"/>
          <p14:tracePt t="14623" x="4330700" y="3724275"/>
          <p14:tracePt t="14639" x="4348163" y="3714750"/>
          <p14:tracePt t="14656" x="4394200" y="3714750"/>
          <p14:tracePt t="14672" x="4411663" y="3705225"/>
          <p14:tracePt t="14690" x="4429125" y="3705225"/>
          <p14:tracePt t="14706" x="4446588" y="3705225"/>
          <p14:tracePt t="14723" x="4465638" y="3705225"/>
          <p14:tracePt t="14740" x="4483100" y="3705225"/>
          <p14:tracePt t="14756" x="4510088" y="3705225"/>
          <p14:tracePt t="14774" x="4527550" y="3705225"/>
          <p14:tracePt t="14791" x="4572000" y="3705225"/>
          <p14:tracePt t="14807" x="4625975" y="3697288"/>
          <p14:tracePt t="14824" x="4660900" y="3697288"/>
          <p14:tracePt t="14840" x="4697413" y="3697288"/>
          <p14:tracePt t="14856" x="4732338" y="3697288"/>
          <p14:tracePt t="14873" x="4759325" y="3697288"/>
          <p14:tracePt t="14889" x="4776788" y="3697288"/>
          <p14:tracePt t="14906" x="4803775" y="3687763"/>
          <p14:tracePt t="14923" x="4840288" y="3687763"/>
          <p14:tracePt t="14940" x="4867275" y="3687763"/>
          <p14:tracePt t="14956" x="4884738" y="3687763"/>
          <p14:tracePt t="14974" x="4919663" y="3687763"/>
          <p14:tracePt t="14989" x="4965700" y="3687763"/>
          <p14:tracePt t="15006" x="4991100" y="3687763"/>
          <p14:tracePt t="15023" x="5027613" y="3687763"/>
          <p14:tracePt t="15039" x="5045075" y="3697288"/>
          <p14:tracePt t="15056" x="5062538" y="3697288"/>
          <p14:tracePt t="15074" x="5099050" y="3697288"/>
          <p14:tracePt t="15090" x="5126038" y="3697288"/>
          <p14:tracePt t="15107" x="5153025" y="3697288"/>
          <p14:tracePt t="15124" x="5180013" y="3697288"/>
          <p14:tracePt t="15140" x="5187950" y="3697288"/>
          <p14:tracePt t="15156" x="5197475" y="3697288"/>
          <p14:tracePt t="15173" x="5214938" y="3705225"/>
          <p14:tracePt t="15190" x="5241925" y="3714750"/>
          <p14:tracePt t="15193" x="5259388" y="3714750"/>
          <p14:tracePt t="15207" x="5276850" y="3714750"/>
          <p14:tracePt t="15223" x="5340350" y="3714750"/>
          <p14:tracePt t="15240" x="5367338" y="3714750"/>
          <p14:tracePt t="15256" x="5394325" y="3724275"/>
          <p14:tracePt t="15273" x="5429250" y="3732213"/>
          <p14:tracePt t="15290" x="5465763" y="3732213"/>
          <p14:tracePt t="15306" x="5510213" y="3732213"/>
          <p14:tracePt t="15323" x="5537200" y="3741738"/>
          <p14:tracePt t="15339" x="5562600" y="3751263"/>
          <p14:tracePt t="15356" x="5581650" y="3759200"/>
          <p14:tracePt t="15373" x="5599113" y="3768725"/>
          <p14:tracePt t="15389" x="5634038" y="3786188"/>
          <p14:tracePt t="15406" x="5661025" y="3803650"/>
          <p14:tracePt t="15424" x="5741988" y="3822700"/>
          <p14:tracePt t="15440" x="5795963" y="3840163"/>
          <p14:tracePt t="15448" x="5813425" y="3840163"/>
          <p14:tracePt t="15457" x="5830888" y="3848100"/>
          <p14:tracePt t="15473" x="5875338" y="3867150"/>
          <p14:tracePt t="15490" x="5894388" y="3875088"/>
          <p14:tracePt t="15506" x="5929313" y="3884613"/>
          <p14:tracePt t="15523" x="5956300" y="3894138"/>
          <p14:tracePt t="15540" x="5983288" y="3902075"/>
          <p14:tracePt t="15557" x="6018213" y="3919538"/>
          <p14:tracePt t="15573" x="6072188" y="3929063"/>
          <p14:tracePt t="15590" x="6108700" y="3956050"/>
          <p14:tracePt t="15606" x="6170613" y="3983038"/>
          <p14:tracePt t="15623" x="6259513" y="4017963"/>
          <p14:tracePt t="15639" x="6303963" y="4027488"/>
          <p14:tracePt t="15656" x="6348413" y="4054475"/>
          <p14:tracePt t="15673" x="6384925" y="4062413"/>
          <p14:tracePt t="15690" x="6419850" y="4081463"/>
          <p14:tracePt t="15707" x="6446838" y="4089400"/>
          <p14:tracePt t="15723" x="6473825" y="4108450"/>
          <p14:tracePt t="15740" x="6510338" y="4125913"/>
          <p14:tracePt t="15756" x="6537325" y="4143375"/>
          <p14:tracePt t="15773" x="6545263" y="4152900"/>
          <p14:tracePt t="15789" x="6562725" y="4170363"/>
          <p14:tracePt t="15806" x="6589713" y="4187825"/>
          <p14:tracePt t="15823" x="6616700" y="4205288"/>
          <p14:tracePt t="15840" x="6626225" y="4205288"/>
          <p14:tracePt t="15856" x="6634163" y="4224338"/>
          <p14:tracePt t="15874" x="6643688" y="4232275"/>
          <p14:tracePt t="15889" x="6661150" y="4241800"/>
          <p14:tracePt t="15906" x="6670675" y="4241800"/>
          <p14:tracePt t="15923" x="6670675" y="4259263"/>
          <p14:tracePt t="15957" x="6680200" y="4259263"/>
          <p14:tracePt t="15973" x="6680200" y="4268788"/>
          <p14:tracePt t="15993" x="6680200" y="4276725"/>
          <p14:tracePt t="16057" x="6680200" y="4286250"/>
          <p14:tracePt t="16097" x="6680200" y="4295775"/>
          <p14:tracePt t="16152" x="6680200" y="4303713"/>
          <p14:tracePt t="16168" x="6688138" y="4313238"/>
          <p14:tracePt t="16178" x="6697663" y="4313238"/>
          <p14:tracePt t="16184" x="6705600" y="4322763"/>
          <p14:tracePt t="16192" x="6705600" y="4330700"/>
          <p14:tracePt t="16208" x="6715125" y="4330700"/>
          <p14:tracePt t="16225" x="6724650" y="4340225"/>
          <p14:tracePt t="16297" x="6732588" y="4340225"/>
          <p14:tracePt t="16321" x="6732588" y="4348163"/>
          <p14:tracePt t="16449" x="6742113" y="4348163"/>
          <p14:tracePt t="16617" x="6751638" y="4348163"/>
          <p14:tracePt t="16648" x="6759575" y="4348163"/>
          <p14:tracePt t="16680" x="6769100" y="4348163"/>
          <p14:tracePt t="16705" x="6777038" y="4348163"/>
          <p14:tracePt t="16721" x="6786563" y="4348163"/>
          <p14:tracePt t="16737" x="6796088" y="4340225"/>
          <p14:tracePt t="16746" x="6804025" y="4340225"/>
          <p14:tracePt t="16760" x="6813550" y="4340225"/>
          <p14:tracePt t="16773" x="6823075" y="4330700"/>
          <p14:tracePt t="16789" x="6831013" y="4322763"/>
          <p14:tracePt t="16857" x="6840538" y="4322763"/>
          <p14:tracePt t="17921" x="6823075" y="4313238"/>
          <p14:tracePt t="17929" x="6804025" y="4295775"/>
          <p14:tracePt t="17940" x="6796088" y="4286250"/>
          <p14:tracePt t="17957" x="6742113" y="4268788"/>
          <p14:tracePt t="17973" x="6697663" y="4251325"/>
          <p14:tracePt t="17989" x="6634163" y="4241800"/>
          <p14:tracePt t="18006" x="6554788" y="4214813"/>
          <p14:tracePt t="18024" x="6446838" y="4179888"/>
          <p14:tracePt t="18040" x="6394450" y="4160838"/>
          <p14:tracePt t="18057" x="6348413" y="4152900"/>
          <p14:tracePt t="18074" x="6323013" y="4143375"/>
          <p14:tracePt t="18090" x="6296025" y="4125913"/>
          <p14:tracePt t="18106" x="6251575" y="4098925"/>
          <p14:tracePt t="18124" x="6205538" y="4071938"/>
          <p14:tracePt t="18139" x="6134100" y="4027488"/>
          <p14:tracePt t="18156" x="6062663" y="3990975"/>
          <p14:tracePt t="18172" x="5991225" y="3965575"/>
          <p14:tracePt t="18190" x="5938838" y="3946525"/>
          <p14:tracePt t="18192" x="5911850" y="3938588"/>
          <p14:tracePt t="18207" x="5867400" y="3911600"/>
          <p14:tracePt t="18223" x="5822950" y="3902075"/>
          <p14:tracePt t="18240" x="5776913" y="3884613"/>
          <p14:tracePt t="18256" x="5741988" y="3867150"/>
          <p14:tracePt t="18273" x="5697538" y="3840163"/>
          <p14:tracePt t="18289" x="5661025" y="3830638"/>
          <p14:tracePt t="18306" x="5626100" y="3813175"/>
          <p14:tracePt t="18322" x="5572125" y="3803650"/>
          <p14:tracePt t="18339" x="5537200" y="3786188"/>
          <p14:tracePt t="18356" x="5500688" y="3776663"/>
          <p14:tracePt t="18372" x="5473700" y="3768725"/>
          <p14:tracePt t="18389" x="5438775" y="3759200"/>
          <p14:tracePt t="18406" x="5411788" y="3751263"/>
          <p14:tracePt t="18423" x="5348288" y="3732213"/>
          <p14:tracePt t="18439" x="5322888" y="3732213"/>
          <p14:tracePt t="18456" x="5276850" y="3724275"/>
          <p14:tracePt t="18473" x="5224463" y="3714750"/>
          <p14:tracePt t="18490" x="5170488" y="3705225"/>
          <p14:tracePt t="18506" x="5081588" y="3697288"/>
          <p14:tracePt t="18523" x="4983163" y="3687763"/>
          <p14:tracePt t="18540" x="4875213" y="3679825"/>
          <p14:tracePt t="18556" x="4786313" y="3660775"/>
          <p14:tracePt t="18573" x="4741863" y="3652838"/>
          <p14:tracePt t="18589" x="4705350" y="3652838"/>
          <p14:tracePt t="18606" x="4679950" y="3643313"/>
          <p14:tracePt t="18623" x="4643438" y="3633788"/>
          <p14:tracePt t="18639" x="4598988" y="3633788"/>
          <p14:tracePt t="18656" x="4545013" y="3633788"/>
          <p14:tracePt t="18672" x="4473575" y="3625850"/>
          <p14:tracePt t="18690" x="4402138" y="3625850"/>
          <p14:tracePt t="18706" x="4330700" y="3625850"/>
          <p14:tracePt t="18723" x="4241800" y="3625850"/>
          <p14:tracePt t="18739" x="4205288" y="3625850"/>
          <p14:tracePt t="18756" x="4170363" y="3625850"/>
          <p14:tracePt t="18772" x="4160838" y="3625850"/>
          <p14:tracePt t="18789" x="4116388" y="3643313"/>
          <p14:tracePt t="18806" x="4081463" y="3652838"/>
          <p14:tracePt t="18823" x="3965575" y="3705225"/>
          <p14:tracePt t="18840" x="3911600" y="3724275"/>
          <p14:tracePt t="18856" x="3857625" y="3741738"/>
          <p14:tracePt t="18874" x="3803650" y="3759200"/>
          <p14:tracePt t="18889" x="3786188" y="3776663"/>
          <p14:tracePt t="18906" x="3768725" y="3776663"/>
          <p14:tracePt t="18922" x="3751263" y="3795713"/>
          <p14:tracePt t="18940" x="3714750" y="3813175"/>
          <p14:tracePt t="18957" x="3670300" y="3840163"/>
          <p14:tracePt t="18973" x="3633788" y="3857625"/>
          <p14:tracePt t="18991" x="3598863" y="3884613"/>
          <p14:tracePt t="19006" x="3581400" y="3911600"/>
          <p14:tracePt t="19023" x="3544888" y="3956050"/>
          <p14:tracePt t="19039" x="3517900" y="3990975"/>
          <p14:tracePt t="19056" x="3490913" y="4017963"/>
          <p14:tracePt t="19073" x="3473450" y="4037013"/>
          <p14:tracePt t="19089" x="3446463" y="4062413"/>
          <p14:tracePt t="19106" x="3438525" y="4071938"/>
          <p14:tracePt t="19123" x="3419475" y="4089400"/>
          <p14:tracePt t="19139" x="3402013" y="4108450"/>
          <p14:tracePt t="19156" x="3384550" y="4116388"/>
          <p14:tracePt t="19172" x="3367088" y="4133850"/>
          <p14:tracePt t="19189" x="3348038" y="4152900"/>
          <p14:tracePt t="19192" x="3340100" y="4152900"/>
          <p14:tracePt t="19206" x="3330575" y="4160838"/>
          <p14:tracePt t="19223" x="3303588" y="4187825"/>
          <p14:tracePt t="19240" x="3268663" y="4214813"/>
          <p14:tracePt t="19256" x="3251200" y="4232275"/>
          <p14:tracePt t="19273" x="3224213" y="4241800"/>
          <p14:tracePt t="19290" x="3197225" y="4251325"/>
          <p14:tracePt t="19307" x="3160713" y="4268788"/>
          <p14:tracePt t="19323" x="3125788" y="4276725"/>
          <p14:tracePt t="19339" x="3098800" y="4295775"/>
          <p14:tracePt t="19356" x="3071813" y="4295775"/>
          <p14:tracePt t="19372" x="3044825" y="4313238"/>
          <p14:tracePt t="19389" x="3027363" y="4322763"/>
          <p14:tracePt t="19406" x="3009900" y="4330700"/>
          <p14:tracePt t="19423" x="2946400" y="4330700"/>
          <p14:tracePt t="19440" x="2911475" y="4330700"/>
          <p14:tracePt t="19456" x="2857500" y="4330700"/>
          <p14:tracePt t="19473" x="2813050" y="4330700"/>
          <p14:tracePt t="19489" x="2768600" y="4330700"/>
          <p14:tracePt t="19506" x="2705100" y="4330700"/>
          <p14:tracePt t="19523" x="2670175" y="4330700"/>
          <p14:tracePt t="19540" x="2652713" y="4330700"/>
          <p14:tracePt t="19556" x="2633663" y="4340225"/>
          <p14:tracePt t="19573" x="2616200" y="4340225"/>
          <p14:tracePt t="19606" x="2598738" y="4340225"/>
          <p14:tracePt t="19624" x="2589213" y="4340225"/>
          <p14:tracePt t="19639" x="2581275" y="4340225"/>
          <p14:tracePt t="19656" x="2562225" y="4340225"/>
          <p14:tracePt t="19672" x="2554288" y="4340225"/>
          <p14:tracePt t="19706" x="2536825" y="4340225"/>
          <p14:tracePt t="19723" x="2527300" y="4340225"/>
          <p14:tracePt t="19944" x="2536825" y="4340225"/>
          <p14:tracePt t="19952" x="2544763" y="4340225"/>
          <p14:tracePt t="19967" x="2562225" y="4340225"/>
          <p14:tracePt t="19975" x="2571750" y="4340225"/>
          <p14:tracePt t="19989" x="2589213" y="4340225"/>
          <p14:tracePt t="20006" x="2625725" y="4340225"/>
          <p14:tracePt t="20023" x="2679700" y="4322763"/>
          <p14:tracePt t="20040" x="2714625" y="4322763"/>
          <p14:tracePt t="20056" x="2751138" y="4303713"/>
          <p14:tracePt t="20072" x="2768600" y="4295775"/>
          <p14:tracePt t="20089" x="2803525" y="4286250"/>
          <p14:tracePt t="20106" x="2840038" y="4276725"/>
          <p14:tracePt t="20122" x="2884488" y="4259263"/>
          <p14:tracePt t="20139" x="2928938" y="4251325"/>
          <p14:tracePt t="20156" x="2965450" y="4241800"/>
          <p14:tracePt t="20172" x="3009900" y="4214813"/>
          <p14:tracePt t="20190" x="3054350" y="4205288"/>
          <p14:tracePt t="20193" x="3089275" y="4197350"/>
          <p14:tracePt t="20206" x="3116263" y="4187825"/>
          <p14:tracePt t="20222" x="3214688" y="4170363"/>
          <p14:tracePt t="20239" x="3303588" y="4133850"/>
          <p14:tracePt t="20256" x="3340100" y="4108450"/>
          <p14:tracePt t="20273" x="3375025" y="4071938"/>
          <p14:tracePt t="20289" x="3402013" y="4054475"/>
          <p14:tracePt t="20306" x="3446463" y="4037013"/>
          <p14:tracePt t="20323" x="3490913" y="4027488"/>
          <p14:tracePt t="20339" x="3536950" y="4000500"/>
          <p14:tracePt t="20356" x="3598863" y="3965575"/>
          <p14:tracePt t="20372" x="3643313" y="3938588"/>
          <p14:tracePt t="20389" x="3687763" y="3902075"/>
          <p14:tracePt t="20406" x="3759200" y="3867150"/>
          <p14:tracePt t="20422" x="3848100" y="3840163"/>
          <p14:tracePt t="20440" x="3973513" y="3822700"/>
          <p14:tracePt t="20456" x="4027488" y="3803650"/>
          <p14:tracePt t="20472" x="4071938" y="3786188"/>
          <p14:tracePt t="20489" x="4089400" y="3786188"/>
          <p14:tracePt t="20506" x="4125913" y="3768725"/>
          <p14:tracePt t="20522" x="4179888" y="3759200"/>
          <p14:tracePt t="20539" x="4259263" y="3751263"/>
          <p14:tracePt t="20556" x="4322763" y="3732213"/>
          <p14:tracePt t="20572" x="4375150" y="3732213"/>
          <p14:tracePt t="20589" x="4402138" y="3705225"/>
          <p14:tracePt t="20606" x="4419600" y="3697288"/>
          <p14:tracePt t="20623" x="4456113" y="3687763"/>
          <p14:tracePt t="20639" x="4510088" y="3687763"/>
          <p14:tracePt t="20657" x="4581525" y="3670300"/>
          <p14:tracePt t="20673" x="4625975" y="3652838"/>
          <p14:tracePt t="20690" x="4660900" y="3633788"/>
          <p14:tracePt t="20707" x="4679950" y="3625850"/>
          <p14:tracePt t="20723" x="4697413" y="3616325"/>
          <p14:tracePt t="20740" x="4724400" y="3616325"/>
          <p14:tracePt t="20756" x="4751388" y="3616325"/>
          <p14:tracePt t="20773" x="4786313" y="3616325"/>
          <p14:tracePt t="20790" x="4803775" y="3616325"/>
          <p14:tracePt t="20806" x="4840288" y="3608388"/>
          <p14:tracePt t="20823" x="4919663" y="3608388"/>
          <p14:tracePt t="20839" x="4983163" y="3608388"/>
          <p14:tracePt t="20856" x="5062538" y="3608388"/>
          <p14:tracePt t="20873" x="5133975" y="3608388"/>
          <p14:tracePt t="20889" x="5180013" y="3608388"/>
          <p14:tracePt t="20906" x="5224463" y="3608388"/>
          <p14:tracePt t="20922" x="5241925" y="3608388"/>
          <p14:tracePt t="20939" x="5276850" y="3608388"/>
          <p14:tracePt t="20956" x="5295900" y="3608388"/>
          <p14:tracePt t="20972" x="5322888" y="3608388"/>
          <p14:tracePt t="20990" x="5348288" y="3616325"/>
          <p14:tracePt t="21006" x="5384800" y="3616325"/>
          <p14:tracePt t="21024" x="5438775" y="3643313"/>
          <p14:tracePt t="21040" x="5483225" y="3660775"/>
          <p14:tracePt t="21056" x="5537200" y="3670300"/>
          <p14:tracePt t="21073" x="5599113" y="3679825"/>
          <p14:tracePt t="21090" x="5634038" y="3687763"/>
          <p14:tracePt t="21106" x="5661025" y="3687763"/>
          <p14:tracePt t="21123" x="5680075" y="3697288"/>
          <p14:tracePt t="21139" x="5715000" y="3705225"/>
          <p14:tracePt t="21156" x="5741988" y="3724275"/>
          <p14:tracePt t="21172" x="5768975" y="3741738"/>
          <p14:tracePt t="21190" x="5803900" y="3768725"/>
          <p14:tracePt t="21193" x="5803900" y="3776663"/>
          <p14:tracePt t="21206" x="5822950" y="3786188"/>
          <p14:tracePt t="21223" x="5875338" y="3830638"/>
          <p14:tracePt t="21240" x="5929313" y="3857625"/>
          <p14:tracePt t="21256" x="5973763" y="3894138"/>
          <p14:tracePt t="21273" x="6010275" y="3911600"/>
          <p14:tracePt t="21289" x="6054725" y="3929063"/>
          <p14:tracePt t="21306" x="6072188" y="3946525"/>
          <p14:tracePt t="21323" x="6089650" y="3965575"/>
          <p14:tracePt t="21339" x="6108700" y="3983038"/>
          <p14:tracePt t="21357" x="6134100" y="4010025"/>
          <p14:tracePt t="21373" x="6180138" y="4037013"/>
          <p14:tracePt t="21389" x="6215063" y="4062413"/>
          <p14:tracePt t="21406" x="6259513" y="4081463"/>
          <p14:tracePt t="21423" x="6276975" y="4098925"/>
          <p14:tracePt t="21440" x="6296025" y="4098925"/>
          <p14:tracePt t="21456" x="6323013" y="4116388"/>
          <p14:tracePt t="21473" x="6340475" y="4116388"/>
          <p14:tracePt t="21490" x="6367463" y="4133850"/>
          <p14:tracePt t="21506" x="6402388" y="4143375"/>
          <p14:tracePt t="21522" x="6429375" y="4152900"/>
          <p14:tracePt t="21540" x="6438900" y="4160838"/>
          <p14:tracePt t="21556" x="6465888" y="4160838"/>
          <p14:tracePt t="21573" x="6483350" y="4160838"/>
          <p14:tracePt t="21589" x="6510338" y="4170363"/>
          <p14:tracePt t="21606" x="6537325" y="4179888"/>
          <p14:tracePt t="21623" x="6562725" y="4187825"/>
          <p14:tracePt t="21639" x="6581775" y="4187825"/>
          <p14:tracePt t="21656" x="6589713" y="4187825"/>
          <p14:tracePt t="21673" x="6616700" y="4187825"/>
          <p14:tracePt t="21690" x="6643688" y="4187825"/>
          <p14:tracePt t="21706" x="6688138" y="4187825"/>
          <p14:tracePt t="21723" x="6705600" y="4197350"/>
          <p14:tracePt t="21739" x="6732588" y="4197350"/>
          <p14:tracePt t="21756" x="6751638" y="4197350"/>
          <p14:tracePt t="21790" x="6769100" y="4205288"/>
          <p14:tracePt t="21826" x="6777038" y="4205288"/>
          <p14:tracePt t="21839" x="6796088" y="4214813"/>
          <p14:tracePt t="21856" x="6813550" y="4224338"/>
          <p14:tracePt t="22177" x="6804025" y="4224338"/>
          <p14:tracePt t="22184" x="6777038" y="4224338"/>
          <p14:tracePt t="22193" x="6769100" y="4224338"/>
          <p14:tracePt t="22206" x="6751638" y="4224338"/>
          <p14:tracePt t="22223" x="6705600" y="4224338"/>
          <p14:tracePt t="22240" x="6661150" y="4205288"/>
          <p14:tracePt t="22256" x="6581775" y="4179888"/>
          <p14:tracePt t="22273" x="6456363" y="4133850"/>
          <p14:tracePt t="22290" x="6303963" y="4098925"/>
          <p14:tracePt t="22306" x="6232525" y="4062413"/>
          <p14:tracePt t="22322" x="6188075" y="4044950"/>
          <p14:tracePt t="22339" x="6153150" y="4027488"/>
          <p14:tracePt t="22356" x="6089650" y="4017963"/>
          <p14:tracePt t="22372" x="5991225" y="3983038"/>
          <p14:tracePt t="22389" x="5840413" y="3911600"/>
          <p14:tracePt t="22406" x="5724525" y="3867150"/>
          <p14:tracePt t="22423" x="5653088" y="3830638"/>
          <p14:tracePt t="22440" x="5581650" y="3803650"/>
          <p14:tracePt t="22456" x="5510213" y="3776663"/>
          <p14:tracePt t="22473" x="5384800" y="3732213"/>
          <p14:tracePt t="22489" x="5214938" y="3687763"/>
          <p14:tracePt t="22506" x="5027613" y="3660775"/>
          <p14:tracePt t="22522" x="4938713" y="3643313"/>
          <p14:tracePt t="22539" x="4902200" y="3625850"/>
          <p14:tracePt t="22556" x="4867275" y="3625850"/>
          <p14:tracePt t="22573" x="4813300" y="3608388"/>
          <p14:tracePt t="22590" x="4732338" y="3608388"/>
          <p14:tracePt t="22606" x="4608513" y="3608388"/>
          <p14:tracePt t="22623" x="4411663" y="3608388"/>
          <p14:tracePt t="22639" x="4330700" y="3608388"/>
          <p14:tracePt t="22656" x="4295775" y="3608388"/>
          <p14:tracePt t="22672" x="4268788" y="3616325"/>
          <p14:tracePt t="22690" x="4241800" y="3625850"/>
          <p14:tracePt t="22706" x="4205288" y="3633788"/>
          <p14:tracePt t="22723" x="4170363" y="3660775"/>
          <p14:tracePt t="22740" x="4143375" y="3670300"/>
          <p14:tracePt t="22756" x="4125913" y="3670300"/>
          <p14:tracePt t="22773" x="4116388" y="3670300"/>
          <p14:tracePt t="23184" x="4108450" y="3679825"/>
          <p14:tracePt t="23193" x="4108450" y="3687763"/>
          <p14:tracePt t="23207" x="4089400" y="3705225"/>
          <p14:tracePt t="23223" x="4089400" y="3724275"/>
          <p14:tracePt t="23239" x="4089400" y="3759200"/>
          <p14:tracePt t="23256" x="4081463" y="3795713"/>
          <p14:tracePt t="23273" x="4062413" y="3848100"/>
          <p14:tracePt t="23289" x="4044950" y="3902075"/>
          <p14:tracePt t="23306" x="4027488" y="3983038"/>
          <p14:tracePt t="23323" x="4000500" y="4044950"/>
          <p14:tracePt t="23339" x="3973513" y="4098925"/>
          <p14:tracePt t="23356" x="3946525" y="4152900"/>
          <p14:tracePt t="23373" x="3902075" y="4205288"/>
          <p14:tracePt t="23389" x="3857625" y="4251325"/>
          <p14:tracePt t="23406" x="3813175" y="4303713"/>
          <p14:tracePt t="23423" x="3751263" y="4375150"/>
          <p14:tracePt t="23440" x="3724275" y="4411663"/>
          <p14:tracePt t="23456" x="3697288" y="4429125"/>
          <p14:tracePt t="23473" x="3660775" y="4465638"/>
          <p14:tracePt t="23490" x="3608388" y="4491038"/>
          <p14:tracePt t="23506" x="3562350" y="4518025"/>
          <p14:tracePt t="23523" x="3527425" y="4545013"/>
          <p14:tracePt t="23539" x="3482975" y="4562475"/>
          <p14:tracePt t="23556" x="3429000" y="4608513"/>
          <p14:tracePt t="23573" x="3367088" y="4633913"/>
          <p14:tracePt t="23589" x="3330575" y="4643438"/>
          <p14:tracePt t="23606" x="3286125" y="4660900"/>
          <p14:tracePt t="23624" x="3205163" y="4660900"/>
          <p14:tracePt t="23639" x="3143250" y="4670425"/>
          <p14:tracePt t="23656" x="3098800" y="4679950"/>
          <p14:tracePt t="23672" x="3071813" y="4697413"/>
          <p14:tracePt t="23690" x="3044825" y="4714875"/>
          <p14:tracePt t="23706" x="3009900" y="4741863"/>
          <p14:tracePt t="23723" x="2973388" y="4759325"/>
          <p14:tracePt t="23740" x="2894013" y="4768850"/>
          <p14:tracePt t="23756" x="2857500" y="4786313"/>
          <p14:tracePt t="23773" x="2803525" y="4786313"/>
          <p14:tracePt t="23790" x="2741613" y="4803775"/>
          <p14:tracePt t="23807" x="2616200" y="4840288"/>
          <p14:tracePt t="23823" x="2589213" y="4857750"/>
          <p14:tracePt t="23839" x="2581275" y="4857750"/>
          <p14:tracePt t="23856" x="2581275" y="4867275"/>
          <p14:tracePt t="23897" x="2581275" y="4875213"/>
          <p14:tracePt t="23945" x="2598738" y="4875213"/>
          <p14:tracePt t="23961" x="2616200" y="4875213"/>
          <p14:tracePt t="23968" x="2643188" y="4875213"/>
          <p14:tracePt t="23977" x="2670175" y="4875213"/>
          <p14:tracePt t="23990" x="2697163" y="4875213"/>
          <p14:tracePt t="24006" x="2741613" y="4875213"/>
          <p14:tracePt t="24023" x="2776538" y="4875213"/>
          <p14:tracePt t="24039" x="2830513" y="4875213"/>
          <p14:tracePt t="24056" x="2867025" y="4875213"/>
          <p14:tracePt t="24073" x="2938463" y="4867275"/>
          <p14:tracePt t="24089" x="2982913" y="4840288"/>
          <p14:tracePt t="24106" x="3036888" y="4822825"/>
          <p14:tracePt t="24122" x="3089275" y="4813300"/>
          <p14:tracePt t="24139" x="3143250" y="4786313"/>
          <p14:tracePt t="24155" x="3214688" y="4759325"/>
          <p14:tracePt t="24172" x="3276600" y="4724400"/>
          <p14:tracePt t="24189" x="3322638" y="4687888"/>
          <p14:tracePt t="24192" x="3340100" y="4687888"/>
          <p14:tracePt t="24206" x="3348038" y="4670425"/>
          <p14:tracePt t="24223" x="3384550" y="4652963"/>
          <p14:tracePt t="24240" x="3446463" y="4608513"/>
          <p14:tracePt t="24256" x="3482975" y="4581525"/>
          <p14:tracePt t="24272" x="3517900" y="4545013"/>
          <p14:tracePt t="24289" x="3554413" y="4510088"/>
          <p14:tracePt t="24306" x="3571875" y="4473575"/>
          <p14:tracePt t="24322" x="3581400" y="4446588"/>
          <p14:tracePt t="24339" x="3608388" y="4419600"/>
          <p14:tracePt t="24356" x="3643313" y="4384675"/>
          <p14:tracePt t="24373" x="3660775" y="4348163"/>
          <p14:tracePt t="24389" x="3679825" y="4303713"/>
          <p14:tracePt t="24406" x="3714750" y="4241800"/>
          <p14:tracePt t="24422" x="3768725" y="4170363"/>
          <p14:tracePt t="24440" x="3857625" y="4071938"/>
          <p14:tracePt t="24456" x="3902075" y="4027488"/>
          <p14:tracePt t="24473" x="3946525" y="3965575"/>
          <p14:tracePt t="24490" x="4000500" y="3875088"/>
          <p14:tracePt t="24506" x="4037013" y="3803650"/>
          <p14:tracePt t="24523" x="4062413" y="3741738"/>
          <p14:tracePt t="24540" x="4108450" y="3652838"/>
          <p14:tracePt t="24556" x="4133850" y="3581400"/>
          <p14:tracePt t="24572" x="4160838" y="3500438"/>
          <p14:tracePt t="24589" x="4214813" y="3402013"/>
          <p14:tracePt t="24606" x="4232275" y="3348038"/>
          <p14:tracePt t="24622" x="4268788" y="3286125"/>
          <p14:tracePt t="24639" x="4286250" y="3214688"/>
          <p14:tracePt t="24656" x="4295775" y="3160713"/>
          <p14:tracePt t="24672" x="4313238" y="3116263"/>
          <p14:tracePt t="24689" x="4330700" y="3062288"/>
          <p14:tracePt t="24706" x="4340225" y="3009900"/>
          <p14:tracePt t="24722" x="4340225" y="2965450"/>
          <p14:tracePt t="24740" x="4348163" y="2928938"/>
          <p14:tracePt t="24756" x="4357688" y="2901950"/>
          <p14:tracePt t="24774" x="4367213" y="2874963"/>
          <p14:tracePt t="24789" x="4375150" y="2840038"/>
          <p14:tracePt t="24806" x="4375150" y="2822575"/>
          <p14:tracePt t="24823" x="4384675" y="2803525"/>
          <p14:tracePt t="24839" x="4384675" y="2795588"/>
          <p14:tracePt t="24856" x="4394200" y="2795588"/>
          <p14:tracePt t="24872" x="4402138" y="2786063"/>
          <p14:tracePt t="24889" x="4411663" y="2776538"/>
          <p14:tracePt t="24906" x="4429125" y="2759075"/>
          <p14:tracePt t="24922" x="4438650" y="2759075"/>
          <p14:tracePt t="24940" x="4456113" y="2751138"/>
          <p14:tracePt t="24956" x="4465638" y="2751138"/>
          <p14:tracePt t="24973" x="4500563" y="2732088"/>
          <p14:tracePt t="24989" x="4537075" y="2714625"/>
          <p14:tracePt t="25006" x="4572000" y="2705100"/>
          <p14:tracePt t="25022" x="4598988" y="2687638"/>
          <p14:tracePt t="25039" x="4608513" y="2679700"/>
          <p14:tracePt t="25055" x="4625975" y="2679700"/>
          <p14:tracePt t="25072" x="4652963" y="2679700"/>
          <p14:tracePt t="25089" x="4687888" y="2679700"/>
          <p14:tracePt t="25106" x="4732338" y="2679700"/>
          <p14:tracePt t="25123" x="4741863" y="2670175"/>
          <p14:tracePt t="25139" x="4759325" y="2670175"/>
          <p14:tracePt t="25156" x="4768850" y="2670175"/>
          <p14:tracePt t="25172" x="4786313" y="2670175"/>
          <p14:tracePt t="25190" x="4813300" y="2670175"/>
          <p14:tracePt t="25193" x="4830763" y="2670175"/>
          <p14:tracePt t="25209" x="4848225" y="2670175"/>
          <p14:tracePt t="25225" x="4857750" y="2670175"/>
          <p14:tracePt t="25248" x="4867275" y="2670175"/>
          <p14:tracePt t="25257" x="4875213" y="2670175"/>
          <p14:tracePt t="25273" x="4884738" y="2670175"/>
          <p14:tracePt t="25290" x="4911725" y="2670175"/>
          <p14:tracePt t="25306" x="4938713" y="2679700"/>
          <p14:tracePt t="25322" x="4956175" y="2679700"/>
          <p14:tracePt t="25339" x="4973638" y="2687638"/>
          <p14:tracePt t="25356" x="4983163" y="2687638"/>
          <p14:tracePt t="25372" x="4991100" y="2705100"/>
          <p14:tracePt t="25389" x="5010150" y="2714625"/>
          <p14:tracePt t="25406" x="5027613" y="2732088"/>
          <p14:tracePt t="25422" x="5045075" y="2759075"/>
          <p14:tracePt t="25440" x="5072063" y="2795588"/>
          <p14:tracePt t="25456" x="5089525" y="2813050"/>
          <p14:tracePt t="25473" x="5099050" y="2840038"/>
          <p14:tracePt t="25490" x="5126038" y="2857500"/>
          <p14:tracePt t="25506" x="5160963" y="2894013"/>
          <p14:tracePt t="25523" x="5187950" y="2928938"/>
          <p14:tracePt t="25539" x="5224463" y="2973388"/>
          <p14:tracePt t="25556" x="5251450" y="3000375"/>
          <p14:tracePt t="25573" x="5268913" y="3036888"/>
          <p14:tracePt t="25589" x="5286375" y="3062288"/>
          <p14:tracePt t="25606" x="5303838" y="3098800"/>
          <p14:tracePt t="25623" x="5303838" y="3133725"/>
          <p14:tracePt t="25639" x="5340350" y="3187700"/>
          <p14:tracePt t="25656" x="5357813" y="3224213"/>
          <p14:tracePt t="25672" x="5394325" y="3276600"/>
          <p14:tracePt t="25690" x="5419725" y="3330575"/>
          <p14:tracePt t="25707" x="5419725" y="3384550"/>
          <p14:tracePt t="25723" x="5456238" y="3438525"/>
          <p14:tracePt t="25741" x="5473700" y="3490913"/>
          <p14:tracePt t="25756" x="5510213" y="3536950"/>
          <p14:tracePt t="25772" x="5527675" y="3581400"/>
          <p14:tracePt t="25789" x="5545138" y="3608388"/>
          <p14:tracePt t="25806" x="5572125" y="3643313"/>
          <p14:tracePt t="25822" x="5589588" y="3679825"/>
          <p14:tracePt t="25839" x="5626100" y="3732213"/>
          <p14:tracePt t="25857" x="5661025" y="3776663"/>
          <p14:tracePt t="25873" x="5688013" y="3830638"/>
          <p14:tracePt t="25890" x="5705475" y="3867150"/>
          <p14:tracePt t="25906" x="5741988" y="3911600"/>
          <p14:tracePt t="25922" x="5759450" y="3956050"/>
          <p14:tracePt t="25940" x="5786438" y="4000500"/>
          <p14:tracePt t="25956" x="5813425" y="4062413"/>
          <p14:tracePt t="25973" x="5840413" y="4098925"/>
          <p14:tracePt t="25990" x="5848350" y="4125913"/>
          <p14:tracePt t="26006" x="5867400" y="4160838"/>
          <p14:tracePt t="26024" x="5894388" y="4205288"/>
          <p14:tracePt t="26040" x="5919788" y="4241800"/>
          <p14:tracePt t="26056" x="5946775" y="4276725"/>
          <p14:tracePt t="26073" x="5965825" y="4303713"/>
          <p14:tracePt t="26089" x="5991225" y="4340225"/>
          <p14:tracePt t="26106" x="6000750" y="4348163"/>
          <p14:tracePt t="26122" x="6010275" y="4375150"/>
          <p14:tracePt t="26139" x="6027738" y="4411663"/>
          <p14:tracePt t="26156" x="6062663" y="4446588"/>
          <p14:tracePt t="26172" x="6099175" y="4483100"/>
          <p14:tracePt t="26189" x="6126163" y="4510088"/>
          <p14:tracePt t="26194" x="6143625" y="4518025"/>
          <p14:tracePt t="26206" x="6161088" y="4537075"/>
          <p14:tracePt t="26223" x="6180138" y="4562475"/>
          <p14:tracePt t="26240" x="6232525" y="4608513"/>
          <p14:tracePt t="26256" x="6269038" y="4643438"/>
          <p14:tracePt t="26273" x="6303963" y="4660900"/>
          <p14:tracePt t="26289" x="6340475" y="4687888"/>
          <p14:tracePt t="26306" x="6384925" y="4697413"/>
          <p14:tracePt t="26323" x="6438900" y="4714875"/>
          <p14:tracePt t="26340" x="6483350" y="4724400"/>
          <p14:tracePt t="26356" x="6545263" y="4732338"/>
          <p14:tracePt t="26372" x="6599238" y="4741863"/>
          <p14:tracePt t="26389" x="6634163" y="4751388"/>
          <p14:tracePt t="26406" x="6661150" y="4751388"/>
          <p14:tracePt t="26423" x="6670675" y="4751388"/>
          <p14:tracePt t="26440" x="6697663" y="4751388"/>
          <p14:tracePt t="26456" x="6715125" y="4751388"/>
          <p14:tracePt t="26473" x="6732588" y="4751388"/>
          <p14:tracePt t="26491" x="6759575" y="4751388"/>
          <p14:tracePt t="26506" x="6769100" y="4759325"/>
          <p14:tracePt t="26539" x="6777038" y="4759325"/>
          <p14:tracePt t="26556" x="6796088" y="4768850"/>
          <p14:tracePt t="26572" x="6796088" y="4776788"/>
          <p14:tracePt t="26589" x="6804025" y="4776788"/>
          <p14:tracePt t="26623" x="6804025" y="4786313"/>
          <p14:tracePt t="26639" x="6813550" y="4786313"/>
          <p14:tracePt t="26656" x="6823075" y="4803775"/>
          <p14:tracePt t="26672" x="6823075" y="4813300"/>
          <p14:tracePt t="26690" x="6823075" y="4822825"/>
          <p14:tracePt t="26706" x="6831013" y="4830763"/>
          <p14:tracePt t="26761" x="6831013" y="4840288"/>
          <p14:tracePt t="26833" x="6823075" y="4840288"/>
          <p14:tracePt t="26841" x="6813550" y="4840288"/>
          <p14:tracePt t="26857" x="6804025" y="4840288"/>
          <p14:tracePt t="26865" x="6786563" y="4840288"/>
          <p14:tracePt t="26873" x="6777038" y="4840288"/>
          <p14:tracePt t="26889" x="6769100" y="4830763"/>
          <p14:tracePt t="26906" x="6759575" y="4830763"/>
          <p14:tracePt t="26922" x="6732588" y="4813300"/>
          <p14:tracePt t="26939" x="6715125" y="4813300"/>
          <p14:tracePt t="26957" x="6688138" y="4813300"/>
          <p14:tracePt t="26974" x="6653213" y="4803775"/>
          <p14:tracePt t="26990" x="6626225" y="4786313"/>
          <p14:tracePt t="27006" x="6599238" y="4786313"/>
          <p14:tracePt t="27024" x="6545263" y="4768850"/>
          <p14:tracePt t="27040" x="6500813" y="4759325"/>
          <p14:tracePt t="27056" x="6465888" y="4741863"/>
          <p14:tracePt t="27074" x="6429375" y="4724400"/>
          <p14:tracePt t="27090" x="6394450" y="4705350"/>
          <p14:tracePt t="27106" x="6375400" y="4697413"/>
          <p14:tracePt t="27122" x="6367463" y="4687888"/>
          <p14:tracePt t="27139" x="6348413" y="4670425"/>
          <p14:tracePt t="27155" x="6323013" y="4652963"/>
          <p14:tracePt t="27172" x="6303963" y="4633913"/>
          <p14:tracePt t="27189" x="6276975" y="4616450"/>
          <p14:tracePt t="27192" x="6259513" y="4598988"/>
          <p14:tracePt t="27206" x="6251575" y="4589463"/>
          <p14:tracePt t="27222" x="6224588" y="4562475"/>
          <p14:tracePt t="27239" x="6197600" y="4527550"/>
          <p14:tracePt t="27255" x="6170613" y="4500563"/>
          <p14:tracePt t="27272" x="6126163" y="4465638"/>
          <p14:tracePt t="27289" x="6089650" y="4438650"/>
          <p14:tracePt t="27305" x="6062663" y="4402138"/>
          <p14:tracePt t="27322" x="6037263" y="4384675"/>
          <p14:tracePt t="27339" x="5983288" y="4340225"/>
          <p14:tracePt t="27356" x="5938838" y="4295775"/>
          <p14:tracePt t="27373" x="5902325" y="4251325"/>
          <p14:tracePt t="27390" x="5857875" y="4214813"/>
          <p14:tracePt t="27405" x="5822950" y="4179888"/>
          <p14:tracePt t="27422" x="5795963" y="4125913"/>
          <p14:tracePt t="27440" x="5715000" y="4000500"/>
          <p14:tracePt t="27456" x="5661025" y="3929063"/>
          <p14:tracePt t="27473" x="5643563" y="3857625"/>
          <p14:tracePt t="27490" x="5626100" y="3813175"/>
          <p14:tracePt t="27506" x="5626100" y="3776663"/>
          <p14:tracePt t="27523" x="5608638" y="3732213"/>
          <p14:tracePt t="27539" x="5589588" y="3660775"/>
          <p14:tracePt t="27555" x="5554663" y="3581400"/>
          <p14:tracePt t="27572" x="5518150" y="3509963"/>
          <p14:tracePt t="27589" x="5500688" y="3473450"/>
          <p14:tracePt t="27605" x="5500688" y="3429000"/>
          <p14:tracePt t="27622" x="5491163" y="3384550"/>
          <p14:tracePt t="27639" x="5473700" y="3330575"/>
          <p14:tracePt t="27655" x="5429250" y="3232150"/>
          <p14:tracePt t="27672" x="5402263" y="3160713"/>
          <p14:tracePt t="27689" x="5394325" y="3116263"/>
          <p14:tracePt t="27706" x="5375275" y="3071813"/>
          <p14:tracePt t="27723" x="5357813" y="3009900"/>
          <p14:tracePt t="27740" x="5330825" y="2946400"/>
          <p14:tracePt t="27756" x="5286375" y="2867025"/>
          <p14:tracePt t="27773" x="5268913" y="2830513"/>
          <p14:tracePt t="27789" x="5241925" y="2795588"/>
          <p14:tracePt t="27805" x="5232400" y="2786063"/>
          <p14:tracePt t="27823" x="5197475" y="2751138"/>
          <p14:tracePt t="27839" x="5160963" y="2724150"/>
          <p14:tracePt t="27855" x="5099050" y="2697163"/>
          <p14:tracePt t="27872" x="5037138" y="2660650"/>
          <p14:tracePt t="27889" x="5000625" y="2643188"/>
          <p14:tracePt t="27905" x="4991100" y="2633663"/>
          <p14:tracePt t="27922" x="4973638" y="2633663"/>
          <p14:tracePt t="27939" x="4938713" y="2625725"/>
          <p14:tracePt t="27956" x="4884738" y="2625725"/>
          <p14:tracePt t="27972" x="4830763" y="2625725"/>
          <p14:tracePt t="27990" x="4803775" y="2616200"/>
          <p14:tracePt t="28005" x="4795838" y="2616200"/>
          <p14:tracePt t="28022" x="4786313" y="2616200"/>
          <p14:tracePt t="28039" x="4751388" y="2625725"/>
          <p14:tracePt t="28055" x="4714875" y="2643188"/>
          <p14:tracePt t="28072" x="4670425" y="2660650"/>
          <p14:tracePt t="28089" x="4643438" y="2679700"/>
          <p14:tracePt t="28106" x="4608513" y="2714625"/>
          <p14:tracePt t="28123" x="4572000" y="2759075"/>
          <p14:tracePt t="28139" x="4537075" y="2813050"/>
          <p14:tracePt t="28155" x="4500563" y="2874963"/>
          <p14:tracePt t="28172" x="4465638" y="2919413"/>
          <p14:tracePt t="28189" x="4438650" y="2955925"/>
          <p14:tracePt t="28192" x="4429125" y="2965450"/>
          <p14:tracePt t="28206" x="4429125" y="2982913"/>
          <p14:tracePt t="28222" x="4429125" y="3009900"/>
          <p14:tracePt t="28239" x="4419600" y="3081338"/>
          <p14:tracePt t="28255" x="4402138" y="3125788"/>
          <p14:tracePt t="28272" x="4394200" y="3187700"/>
          <p14:tracePt t="28289" x="4384675" y="3214688"/>
          <p14:tracePt t="28305" x="4375150" y="3241675"/>
          <p14:tracePt t="28322" x="4375150" y="3259138"/>
          <p14:tracePt t="28339" x="4367213" y="3295650"/>
          <p14:tracePt t="28355" x="4348163" y="3330575"/>
          <p14:tracePt t="28372" x="4303713" y="3402013"/>
          <p14:tracePt t="28389" x="4268788" y="3473450"/>
          <p14:tracePt t="28405" x="4232275" y="3536950"/>
          <p14:tracePt t="28422" x="4179888" y="3608388"/>
          <p14:tracePt t="28439" x="4143375" y="3697288"/>
          <p14:tracePt t="28456" x="4116388" y="3768725"/>
          <p14:tracePt t="28473" x="4089400" y="3813175"/>
          <p14:tracePt t="28489" x="4062413" y="3875088"/>
          <p14:tracePt t="28506" x="4044950" y="3929063"/>
          <p14:tracePt t="28523" x="4027488" y="3956050"/>
          <p14:tracePt t="28539" x="4010025" y="3983038"/>
          <p14:tracePt t="28556" x="4000500" y="4010025"/>
          <p14:tracePt t="28573" x="3983038" y="4027488"/>
          <p14:tracePt t="28589" x="3956050" y="4071938"/>
          <p14:tracePt t="28605" x="3929063" y="4108450"/>
          <p14:tracePt t="28622" x="3894138" y="4170363"/>
          <p14:tracePt t="28639" x="3857625" y="4205288"/>
          <p14:tracePt t="28655" x="3813175" y="4286250"/>
          <p14:tracePt t="28672" x="3786188" y="4330700"/>
          <p14:tracePt t="28689" x="3768725" y="4357688"/>
          <p14:tracePt t="28706" x="3741738" y="4384675"/>
          <p14:tracePt t="28723" x="3714750" y="4419600"/>
          <p14:tracePt t="28740" x="3687763" y="4446588"/>
          <p14:tracePt t="28755" x="3652838" y="4483100"/>
          <p14:tracePt t="28772" x="3625850" y="4518025"/>
          <p14:tracePt t="28789" x="3598863" y="4537075"/>
          <p14:tracePt t="28805" x="3581400" y="4545013"/>
          <p14:tracePt t="28822" x="3562350" y="4562475"/>
          <p14:tracePt t="28839" x="3517900" y="4598988"/>
          <p14:tracePt t="28856" x="3490913" y="4608513"/>
          <p14:tracePt t="28873" x="3455988" y="4625975"/>
          <p14:tracePt t="28889" x="3419475" y="4643438"/>
          <p14:tracePt t="28906" x="3357563" y="4652963"/>
          <p14:tracePt t="28922" x="3276600" y="4670425"/>
          <p14:tracePt t="28940" x="3224213" y="4697413"/>
          <p14:tracePt t="28956" x="3205163" y="4714875"/>
          <p14:tracePt t="28973" x="3187700" y="4732338"/>
          <p14:tracePt t="28990" x="3160713" y="4732338"/>
          <p14:tracePt t="29006" x="3143250" y="4751388"/>
          <p14:tracePt t="29023" x="3081338" y="4768850"/>
          <p14:tracePt t="29040" x="3036888" y="4786313"/>
          <p14:tracePt t="29056" x="2982913" y="4813300"/>
          <p14:tracePt t="29072" x="2955925" y="4822825"/>
          <p14:tracePt t="29089" x="2938463" y="4840288"/>
          <p14:tracePt t="29105" x="2919413" y="4857750"/>
          <p14:tracePt t="29122" x="2894013" y="4867275"/>
          <p14:tracePt t="29139" x="2857500" y="4884738"/>
          <p14:tracePt t="29156" x="2813050" y="4902200"/>
          <p14:tracePt t="29172" x="2768600" y="4919663"/>
          <p14:tracePt t="29189" x="2714625" y="4938713"/>
          <p14:tracePt t="29194" x="2697163" y="4946650"/>
          <p14:tracePt t="29205" x="2670175" y="4965700"/>
          <p14:tracePt t="29224" x="2598738" y="4983163"/>
          <p14:tracePt t="29240" x="2554288" y="4991100"/>
          <p14:tracePt t="29256" x="2500313" y="5010150"/>
          <p14:tracePt t="29273" x="2482850" y="5018088"/>
          <p14:tracePt t="29289" x="2473325" y="5018088"/>
          <p14:tracePt t="29345" x="2465388" y="5018088"/>
          <p14:tracePt t="29361" x="2455863" y="5018088"/>
          <p14:tracePt t="29473" x="2446338" y="5018088"/>
          <p14:tracePt t="29841" x="2465388" y="5018088"/>
          <p14:tracePt t="29849" x="2473325" y="5018088"/>
          <p14:tracePt t="29856" x="2490788" y="5018088"/>
          <p14:tracePt t="29872" x="2527300" y="5018088"/>
          <p14:tracePt t="29888" x="2571750" y="5000625"/>
          <p14:tracePt t="29905" x="2616200" y="4991100"/>
          <p14:tracePt t="29922" x="2679700" y="4965700"/>
          <p14:tracePt t="29939" x="2732088" y="4956175"/>
          <p14:tracePt t="29955" x="2795588" y="4938713"/>
          <p14:tracePt t="29972" x="2840038" y="4929188"/>
          <p14:tracePt t="29989" x="2874963" y="4911725"/>
          <p14:tracePt t="30005" x="2901950" y="4911725"/>
          <p14:tracePt t="30023" x="2911475" y="4902200"/>
          <p14:tracePt t="30039" x="2928938" y="4902200"/>
          <p14:tracePt t="30056" x="2938463" y="4894263"/>
          <p14:tracePt t="30073" x="2946400" y="4894263"/>
          <p14:tracePt t="30089" x="2965450" y="4884738"/>
          <p14:tracePt t="30105" x="2973388" y="4884738"/>
          <p14:tracePt t="30144" x="2982913" y="4875213"/>
          <p14:tracePt t="30160" x="2990850" y="4875213"/>
          <p14:tracePt t="30172" x="3000375" y="4875213"/>
          <p14:tracePt t="30189" x="3027363" y="4867275"/>
          <p14:tracePt t="30206" x="3036888" y="4857750"/>
          <p14:tracePt t="30222" x="3054350" y="4848225"/>
          <p14:tracePt t="30239" x="3062288" y="4840288"/>
          <p14:tracePt t="30255" x="3081338" y="4822825"/>
          <p14:tracePt t="30272" x="3098800" y="4813300"/>
          <p14:tracePt t="30289" x="3143250" y="4795838"/>
          <p14:tracePt t="30306" x="3170238" y="4776788"/>
          <p14:tracePt t="30323" x="3214688" y="4759325"/>
          <p14:tracePt t="30339" x="3251200" y="4732338"/>
          <p14:tracePt t="30356" x="3286125" y="4705350"/>
          <p14:tracePt t="30372" x="3322638" y="4679950"/>
          <p14:tracePt t="30388" x="3384550" y="4643438"/>
          <p14:tracePt t="30405" x="3446463" y="4581525"/>
          <p14:tracePt t="30422" x="3500438" y="4518025"/>
          <p14:tracePt t="30439" x="3562350" y="4429125"/>
          <p14:tracePt t="30455" x="3616325" y="4357688"/>
          <p14:tracePt t="30472" x="3652838" y="4286250"/>
          <p14:tracePt t="30489" x="3697288" y="4205288"/>
          <p14:tracePt t="30505" x="3741738" y="4133850"/>
          <p14:tracePt t="30522" x="3776663" y="4062413"/>
          <p14:tracePt t="30538" x="3813175" y="4010025"/>
          <p14:tracePt t="30555" x="3840163" y="3938588"/>
          <p14:tracePt t="30572" x="3867150" y="3867150"/>
          <p14:tracePt t="30588" x="3911600" y="3803650"/>
          <p14:tracePt t="30605" x="3946525" y="3732213"/>
          <p14:tracePt t="30622" x="4010025" y="3652838"/>
          <p14:tracePt t="30639" x="4098925" y="3562350"/>
          <p14:tracePt t="30656" x="4133850" y="3509963"/>
          <p14:tracePt t="30672" x="4179888" y="3473450"/>
          <p14:tracePt t="30688" x="4197350" y="3429000"/>
          <p14:tracePt t="30706" x="4214813" y="3384550"/>
          <p14:tracePt t="30722" x="4251325" y="3322638"/>
          <p14:tracePt t="30739" x="4286250" y="3259138"/>
          <p14:tracePt t="30755" x="4348163" y="3187700"/>
          <p14:tracePt t="30773" x="4402138" y="3133725"/>
          <p14:tracePt t="30789" x="4438650" y="3089275"/>
          <p14:tracePt t="30805" x="4456113" y="3062288"/>
          <p14:tracePt t="30822" x="4473575" y="3027363"/>
          <p14:tracePt t="30839" x="4500563" y="3000375"/>
          <p14:tracePt t="30855" x="4518025" y="2973388"/>
          <p14:tracePt t="30872" x="4527550" y="2946400"/>
          <p14:tracePt t="30888" x="4537075" y="2928938"/>
          <p14:tracePt t="30905" x="4545013" y="2901950"/>
          <p14:tracePt t="30922" x="4554538" y="2874963"/>
          <p14:tracePt t="30939" x="4562475" y="2867025"/>
          <p14:tracePt t="30955" x="4572000" y="2847975"/>
          <p14:tracePt t="30973" x="4581525" y="2830513"/>
          <p14:tracePt t="30989" x="4581525" y="2822575"/>
          <p14:tracePt t="31006" x="4589463" y="2803525"/>
          <p14:tracePt t="31024" x="4608513" y="2786063"/>
          <p14:tracePt t="31040" x="4625975" y="2768600"/>
          <p14:tracePt t="31056" x="4643438" y="2759075"/>
          <p14:tracePt t="31073" x="4660900" y="2732088"/>
          <p14:tracePt t="31089" x="4670425" y="2724150"/>
          <p14:tracePt t="31105" x="4679950" y="2724150"/>
          <p14:tracePt t="31139" x="4687888" y="2724150"/>
          <p14:tracePt t="31155" x="4714875" y="2724150"/>
          <p14:tracePt t="31172" x="4724400" y="2724150"/>
          <p14:tracePt t="31188" x="4732338" y="2714625"/>
          <p14:tracePt t="31205" x="4741863" y="2714625"/>
          <p14:tracePt t="31222" x="4751388" y="2714625"/>
          <p14:tracePt t="31240" x="4786313" y="2714625"/>
          <p14:tracePt t="31255" x="4813300" y="2714625"/>
          <p14:tracePt t="31272" x="4830763" y="2714625"/>
          <p14:tracePt t="31289" x="4848225" y="2714625"/>
          <p14:tracePt t="31305" x="4875213" y="2714625"/>
          <p14:tracePt t="31322" x="4894263" y="2714625"/>
          <p14:tracePt t="31340" x="4919663" y="2714625"/>
          <p14:tracePt t="31356" x="4956175" y="2714625"/>
          <p14:tracePt t="31373" x="4973638" y="2714625"/>
          <p14:tracePt t="31389" x="4983163" y="2714625"/>
          <p14:tracePt t="31425" x="4991100" y="2714625"/>
          <p14:tracePt t="31444" x="5000625" y="2714625"/>
          <p14:tracePt t="31464" x="5010150" y="2714625"/>
          <p14:tracePt t="31512" x="5018088" y="2714625"/>
          <p14:tracePt t="31536" x="5027613" y="2714625"/>
          <p14:tracePt t="31544" x="5037138" y="2714625"/>
          <p14:tracePt t="31555" x="5037138" y="2724150"/>
          <p14:tracePt t="31572" x="5045075" y="2724150"/>
          <p14:tracePt t="31589" x="5054600" y="2724150"/>
          <p14:tracePt t="31605" x="5062538" y="2732088"/>
          <p14:tracePt t="31622" x="5072063" y="2732088"/>
          <p14:tracePt t="31639" x="5081588" y="2741613"/>
          <p14:tracePt t="31655" x="5089525" y="2759075"/>
          <p14:tracePt t="31672" x="5108575" y="2768600"/>
          <p14:tracePt t="31689" x="5116513" y="2786063"/>
          <p14:tracePt t="31705" x="5133975" y="2795588"/>
          <p14:tracePt t="31722" x="5153025" y="2822575"/>
          <p14:tracePt t="31739" x="5160963" y="2847975"/>
          <p14:tracePt t="31755" x="5180013" y="2884488"/>
          <p14:tracePt t="31772" x="5205413" y="2911475"/>
          <p14:tracePt t="31789" x="5224463" y="2946400"/>
          <p14:tracePt t="31806" x="5251450" y="2982913"/>
          <p14:tracePt t="31823" x="5276850" y="3027363"/>
          <p14:tracePt t="31839" x="5303838" y="3071813"/>
          <p14:tracePt t="31855" x="5322888" y="3108325"/>
          <p14:tracePt t="31872" x="5340350" y="3170238"/>
          <p14:tracePt t="31888" x="5367338" y="3224213"/>
          <p14:tracePt t="31905" x="5375275" y="3259138"/>
          <p14:tracePt t="31922" x="5394325" y="3313113"/>
          <p14:tracePt t="31938" x="5411788" y="3348038"/>
          <p14:tracePt t="31956" x="5429250" y="3384550"/>
          <p14:tracePt t="31973" x="5446713" y="3429000"/>
          <p14:tracePt t="31990" x="5465763" y="3473450"/>
          <p14:tracePt t="32005" x="5483225" y="3527425"/>
          <p14:tracePt t="32022" x="5527675" y="3598863"/>
          <p14:tracePt t="32039" x="5589588" y="3705225"/>
          <p14:tracePt t="32055" x="5616575" y="3776663"/>
          <p14:tracePt t="32072" x="5653088" y="3840163"/>
          <p14:tracePt t="32089" x="5670550" y="3894138"/>
          <p14:tracePt t="32106" x="5724525" y="3990975"/>
          <p14:tracePt t="32124" x="5776913" y="4054475"/>
          <p14:tracePt t="32139" x="5813425" y="4108450"/>
          <p14:tracePt t="32155" x="5830888" y="4133850"/>
          <p14:tracePt t="32172" x="5848350" y="4160838"/>
          <p14:tracePt t="32188" x="5867400" y="4197350"/>
          <p14:tracePt t="32191" x="5875338" y="4214813"/>
          <p14:tracePt t="32205" x="5894388" y="4232275"/>
          <p14:tracePt t="32222" x="5902325" y="4286250"/>
          <p14:tracePt t="32239" x="5946775" y="4367213"/>
          <p14:tracePt t="32256" x="5983288" y="4402138"/>
          <p14:tracePt t="32274" x="6018213" y="4438650"/>
          <p14:tracePt t="32289" x="6062663" y="4473575"/>
          <p14:tracePt t="32305" x="6089650" y="4510088"/>
          <p14:tracePt t="32322" x="6126163" y="4537075"/>
          <p14:tracePt t="32339" x="6170613" y="4589463"/>
          <p14:tracePt t="32355" x="6215063" y="4616450"/>
          <p14:tracePt t="32372" x="6269038" y="4643438"/>
          <p14:tracePt t="32389" x="6296025" y="4670425"/>
          <p14:tracePt t="32405" x="6330950" y="4687888"/>
          <p14:tracePt t="32422" x="6375400" y="4705350"/>
          <p14:tracePt t="32440" x="6411913" y="4724400"/>
          <p14:tracePt t="32457" x="6456363" y="4741863"/>
          <p14:tracePt t="32472" x="6510338" y="4759325"/>
          <p14:tracePt t="32489" x="6554788" y="4786313"/>
          <p14:tracePt t="32506" x="6581775" y="4803775"/>
          <p14:tracePt t="32522" x="6608763" y="4813300"/>
          <p14:tracePt t="32539" x="6634163" y="4830763"/>
          <p14:tracePt t="32556" x="6661150" y="4848225"/>
          <p14:tracePt t="32573" x="6697663" y="4867275"/>
          <p14:tracePt t="32590" x="6715125" y="4875213"/>
          <p14:tracePt t="32607" x="6742113" y="4884738"/>
          <p14:tracePt t="32622" x="6769100" y="4884738"/>
          <p14:tracePt t="32639" x="6796088" y="4884738"/>
          <p14:tracePt t="32689" x="6804025" y="4884738"/>
          <p14:tracePt t="32705" x="6813550" y="4884738"/>
          <p14:tracePt t="32713" x="6823075" y="4884738"/>
          <p14:tracePt t="32722" x="6831013" y="4884738"/>
          <p14:tracePt t="32740" x="6848475" y="4884738"/>
          <p14:tracePt t="32865" x="6840538" y="4884738"/>
          <p14:tracePt t="32881" x="6823075" y="4884738"/>
          <p14:tracePt t="32889" x="6804025" y="4884738"/>
          <p14:tracePt t="32897" x="6786563" y="4884738"/>
          <p14:tracePt t="32905" x="6777038" y="4884738"/>
          <p14:tracePt t="32922" x="6769100" y="4884738"/>
          <p14:tracePt t="32938" x="6759575" y="4884738"/>
          <p14:tracePt t="32955" x="6742113" y="4884738"/>
          <p14:tracePt t="32972" x="6724650" y="4875213"/>
          <p14:tracePt t="32989" x="6705600" y="4867275"/>
          <p14:tracePt t="33005" x="6680200" y="4857750"/>
          <p14:tracePt t="33023" x="6661150" y="4848225"/>
          <p14:tracePt t="33039" x="6616700" y="4813300"/>
          <p14:tracePt t="33056" x="6599238" y="4795838"/>
          <p14:tracePt t="33072" x="6545263" y="4759325"/>
          <p14:tracePt t="33089" x="6510338" y="4732338"/>
          <p14:tracePt t="33105" x="6483350" y="4714875"/>
          <p14:tracePt t="33122" x="6456363" y="4687888"/>
          <p14:tracePt t="33139" x="6429375" y="4660900"/>
          <p14:tracePt t="33155" x="6384925" y="4625975"/>
          <p14:tracePt t="33172" x="6313488" y="4562475"/>
          <p14:tracePt t="33189" x="6276975" y="4510088"/>
          <p14:tracePt t="33191" x="6269038" y="4491038"/>
          <p14:tracePt t="33205" x="6251575" y="4456113"/>
          <p14:tracePt t="33222" x="6224588" y="4429125"/>
          <p14:tracePt t="33239" x="6205538" y="4394200"/>
          <p14:tracePt t="33255" x="6180138" y="4348163"/>
          <p14:tracePt t="33272" x="6143625" y="4303713"/>
          <p14:tracePt t="33288" x="6099175" y="4251325"/>
          <p14:tracePt t="33306" x="6062663" y="4205288"/>
          <p14:tracePt t="33322" x="6045200" y="4170363"/>
          <p14:tracePt t="33338" x="6018213" y="4133850"/>
          <p14:tracePt t="33355" x="5991225" y="4098925"/>
          <p14:tracePt t="33372" x="5946775" y="4037013"/>
          <p14:tracePt t="33388" x="5919788" y="4000500"/>
          <p14:tracePt t="33405" x="5894388" y="3965575"/>
          <p14:tracePt t="33422" x="5867400" y="3911600"/>
          <p14:tracePt t="33439" x="5768975" y="3795713"/>
          <p14:tracePt t="33455" x="5715000" y="3714750"/>
          <p14:tracePt t="33472" x="5670550" y="3652838"/>
          <p14:tracePt t="33490" x="5634038" y="3589338"/>
          <p14:tracePt t="33505" x="5608638" y="3554413"/>
          <p14:tracePt t="33522" x="5589588" y="3500438"/>
          <p14:tracePt t="33538" x="5554663" y="3455988"/>
          <p14:tracePt t="33555" x="5527675" y="3402013"/>
          <p14:tracePt t="33572" x="5491163" y="3348038"/>
          <p14:tracePt t="33589" x="5446713" y="3286125"/>
          <p14:tracePt t="33605" x="5419725" y="3224213"/>
          <p14:tracePt t="33622" x="5384800" y="3187700"/>
          <p14:tracePt t="33639" x="5357813" y="3116263"/>
          <p14:tracePt t="33655" x="5340350" y="3081338"/>
          <p14:tracePt t="33672" x="5322888" y="3036888"/>
          <p14:tracePt t="33688" x="5295900" y="3000375"/>
          <p14:tracePt t="33705" x="5268913" y="2965450"/>
          <p14:tracePt t="33722" x="5241925" y="2928938"/>
          <p14:tracePt t="33739" x="5205413" y="2911475"/>
          <p14:tracePt t="33755" x="5187950" y="2894013"/>
          <p14:tracePt t="33773" x="5153025" y="2867025"/>
          <p14:tracePt t="33789" x="5116513" y="2830513"/>
          <p14:tracePt t="33805" x="5072063" y="2803525"/>
          <p14:tracePt t="33822" x="5045075" y="2776538"/>
          <p14:tracePt t="33839" x="5000625" y="2751138"/>
          <p14:tracePt t="33855" x="4965700" y="2724150"/>
          <p14:tracePt t="33872" x="4946650" y="2705100"/>
          <p14:tracePt t="33888" x="4929188" y="2687638"/>
          <p14:tracePt t="33905" x="4919663" y="2679700"/>
          <p14:tracePt t="33922" x="4911725" y="2660650"/>
          <p14:tracePt t="33939" x="4902200" y="2660650"/>
          <p14:tracePt t="33956" x="4894263" y="2652713"/>
          <p14:tracePt t="33972" x="4857750" y="2643188"/>
          <p14:tracePt t="33990" x="4813300" y="2643188"/>
          <p14:tracePt t="34005" x="4759325" y="2643188"/>
          <p14:tracePt t="34022" x="4732338" y="2643188"/>
          <p14:tracePt t="34039" x="4724400" y="2643188"/>
          <p14:tracePt t="34056" x="4714875" y="2643188"/>
          <p14:tracePt t="34072" x="4697413" y="2660650"/>
          <p14:tracePt t="34089" x="4687888" y="2670175"/>
          <p14:tracePt t="34105" x="4660900" y="2697163"/>
          <p14:tracePt t="34122" x="4652963" y="2714625"/>
          <p14:tracePt t="34139" x="4633913" y="2724150"/>
          <p14:tracePt t="34155" x="4625975" y="2741613"/>
          <p14:tracePt t="34172" x="4608513" y="2776538"/>
          <p14:tracePt t="34188" x="4581525" y="2803525"/>
          <p14:tracePt t="34191" x="4572000" y="2813050"/>
          <p14:tracePt t="34205" x="4554538" y="2830513"/>
          <p14:tracePt t="34222" x="4537075" y="2867025"/>
          <p14:tracePt t="34239" x="4518025" y="2901950"/>
          <p14:tracePt t="34255" x="4510088" y="2938463"/>
          <p14:tracePt t="34272" x="4483100" y="2955925"/>
          <p14:tracePt t="34288" x="4465638" y="2990850"/>
          <p14:tracePt t="34306" x="4446588" y="3027363"/>
          <p14:tracePt t="34323" x="4419600" y="3071813"/>
          <p14:tracePt t="34339" x="4394200" y="3108325"/>
          <p14:tracePt t="34355" x="4375150" y="3143250"/>
          <p14:tracePt t="34373" x="4348163" y="3170238"/>
          <p14:tracePt t="34389" x="4330700" y="3197225"/>
          <p14:tracePt t="34405" x="4303713" y="3232150"/>
          <p14:tracePt t="34422" x="4276725" y="3276600"/>
          <p14:tracePt t="34439" x="4259263" y="3340100"/>
          <p14:tracePt t="34456" x="4241800" y="3384550"/>
          <p14:tracePt t="34472" x="4224338" y="3419475"/>
          <p14:tracePt t="34489" x="4214813" y="3455988"/>
          <p14:tracePt t="34505" x="4197350" y="3482975"/>
          <p14:tracePt t="34523" x="4179888" y="3517900"/>
          <p14:tracePt t="34538" x="4160838" y="3554413"/>
          <p14:tracePt t="34555" x="4143375" y="3598863"/>
          <p14:tracePt t="34572" x="4125913" y="3633788"/>
          <p14:tracePt t="34588" x="4116388" y="3670300"/>
          <p14:tracePt t="34605" x="4089400" y="3697288"/>
          <p14:tracePt t="34622" x="4071938" y="3741738"/>
          <p14:tracePt t="34639" x="4027488" y="3813175"/>
          <p14:tracePt t="34655" x="4000500" y="3857625"/>
          <p14:tracePt t="34672" x="3973513" y="3911600"/>
          <p14:tracePt t="34690" x="3946525" y="3956050"/>
          <p14:tracePt t="34706" x="3938588" y="3990975"/>
          <p14:tracePt t="34722" x="3911600" y="4017963"/>
          <p14:tracePt t="34739" x="3902075" y="4062413"/>
          <p14:tracePt t="34755" x="3875088" y="4089400"/>
          <p14:tracePt t="34773" x="3867150" y="4133850"/>
          <p14:tracePt t="34789" x="3848100" y="4160838"/>
          <p14:tracePt t="34806" x="3840163" y="4205288"/>
          <p14:tracePt t="34822" x="3822700" y="4232275"/>
          <p14:tracePt t="34839" x="3803650" y="4276725"/>
          <p14:tracePt t="34855" x="3776663" y="4322763"/>
          <p14:tracePt t="34872" x="3751263" y="4348163"/>
          <p14:tracePt t="34888" x="3714750" y="4384675"/>
          <p14:tracePt t="34905" x="3687763" y="4411663"/>
          <p14:tracePt t="34922" x="3652838" y="4438650"/>
          <p14:tracePt t="34938" x="3633788" y="4473575"/>
          <p14:tracePt t="34955" x="3598863" y="4500563"/>
          <p14:tracePt t="34972" x="3571875" y="4527550"/>
          <p14:tracePt t="34988" x="3527425" y="4562475"/>
          <p14:tracePt t="35005" x="3473450" y="4589463"/>
          <p14:tracePt t="35022" x="3419475" y="4608513"/>
          <p14:tracePt t="35039" x="3348038" y="4633913"/>
          <p14:tracePt t="35056" x="3322638" y="4643438"/>
          <p14:tracePt t="35073" x="3303588" y="4660900"/>
          <p14:tracePt t="35090" x="3276600" y="4670425"/>
          <p14:tracePt t="35105" x="3241675" y="4679950"/>
          <p14:tracePt t="35123" x="3197225" y="4705350"/>
          <p14:tracePt t="35139" x="3160713" y="4732338"/>
          <p14:tracePt t="35155" x="3133725" y="4741863"/>
          <p14:tracePt t="35172" x="3116263" y="4751388"/>
          <p14:tracePt t="35188" x="3081338" y="4768850"/>
          <p14:tracePt t="35191" x="3062288" y="4768850"/>
          <p14:tracePt t="35205" x="3044825" y="4768850"/>
          <p14:tracePt t="35223" x="3009900" y="4786313"/>
          <p14:tracePt t="35239" x="2973388" y="4795838"/>
          <p14:tracePt t="35255" x="2965450" y="4803775"/>
          <p14:tracePt t="35273" x="2946400" y="4803775"/>
          <p14:tracePt t="35288" x="2938463" y="4803775"/>
          <p14:tracePt t="35305" x="2901950" y="4813300"/>
          <p14:tracePt t="35322" x="2874963" y="4822825"/>
          <p14:tracePt t="35338" x="2867025" y="4822825"/>
          <p14:tracePt t="35355" x="2840038" y="4822825"/>
          <p14:tracePt t="35372" x="2822575" y="4822825"/>
          <p14:tracePt t="35388" x="2795588" y="4830763"/>
          <p14:tracePt t="35405" x="2759075" y="4840288"/>
          <p14:tracePt t="35422" x="2751138" y="4848225"/>
          <p14:tracePt t="35439" x="2714625" y="4867275"/>
          <p14:tracePt t="35464" x="2705100" y="4867275"/>
          <p14:tracePt t="36697" x="2697163" y="4867275"/>
          <p14:tracePt t="36705" x="2687638" y="4875213"/>
          <p14:tracePt t="36713" x="2679700" y="4875213"/>
          <p14:tracePt t="36723" x="2652713" y="4884738"/>
          <p14:tracePt t="36739" x="2608263" y="4894263"/>
          <p14:tracePt t="36755" x="2536825" y="4911725"/>
          <p14:tracePt t="36772" x="2473325" y="4929188"/>
          <p14:tracePt t="36789" x="2401888" y="4938713"/>
          <p14:tracePt t="36805" x="2312988" y="4956175"/>
          <p14:tracePt t="36822" x="2197100" y="4983163"/>
          <p14:tracePt t="36838" x="2108200" y="5027613"/>
          <p14:tracePt t="36855" x="1955800" y="5099050"/>
          <p14:tracePt t="36872" x="1847850" y="5153025"/>
          <p14:tracePt t="36888" x="1768475" y="5197475"/>
          <p14:tracePt t="36905" x="1704975" y="5232400"/>
          <p14:tracePt t="36921" x="1643063" y="5259388"/>
          <p14:tracePt t="36938" x="1581150" y="5303838"/>
          <p14:tracePt t="36956" x="1527175" y="5348288"/>
          <p14:tracePt t="36972" x="1490663" y="5384800"/>
          <p14:tracePt t="36989" x="1455738" y="5402263"/>
          <p14:tracePt t="37005" x="1419225" y="5411788"/>
          <p14:tracePt t="37022" x="1393825" y="5429250"/>
          <p14:tracePt t="37039" x="1366838" y="5438775"/>
          <p14:tracePt t="37055" x="1357313" y="5438775"/>
          <p14:tracePt t="37071" x="1347788" y="5438775"/>
          <p14:tracePt t="37088" x="1347788" y="5446713"/>
          <p14:tracePt t="37122" x="1339850" y="5446713"/>
          <p14:tracePt t="37233" x="1330325" y="5446713"/>
          <p14:tracePt t="37241" x="1322388" y="5446713"/>
          <p14:tracePt t="37297" x="1312863" y="5446713"/>
          <p14:tracePt t="38375" x="1303338" y="5446713"/>
          <p14:tracePt t="38383" x="1285875" y="5446713"/>
          <p14:tracePt t="38391" x="1285875" y="5465763"/>
          <p14:tracePt t="38405" x="1268413" y="5465763"/>
          <p14:tracePt t="38421" x="1258888" y="5465763"/>
          <p14:tracePt t="38438" x="1241425" y="5473700"/>
          <p14:tracePt t="38455" x="1187450" y="5473700"/>
          <p14:tracePt t="38472" x="1160463" y="5473700"/>
          <p14:tracePt t="38489" x="1143000" y="5473700"/>
          <p14:tracePt t="38522" x="1133475" y="5473700"/>
          <p14:tracePt t="38538" x="1133475" y="5465763"/>
          <p14:tracePt t="38555" x="1116013" y="5446713"/>
          <p14:tracePt t="38572" x="1098550" y="5446713"/>
          <p14:tracePt t="38588" x="1089025" y="5429250"/>
          <p14:tracePt t="38605" x="1081088" y="5429250"/>
          <p14:tracePt t="38622" x="1081088" y="5419725"/>
          <p14:tracePt t="38638" x="1054100" y="5411788"/>
          <p14:tracePt t="38656" x="982663" y="5411788"/>
          <p14:tracePt t="38672" x="928688" y="5411788"/>
          <p14:tracePt t="38688" x="884238" y="5411788"/>
          <p14:tracePt t="38705" x="866775" y="5411788"/>
          <p14:tracePt t="38722" x="857250" y="5411788"/>
          <p14:tracePt t="38739" x="847725" y="5411788"/>
          <p14:tracePt t="38755" x="830263" y="5419725"/>
          <p14:tracePt t="38772" x="803275" y="5429250"/>
          <p14:tracePt t="38789" x="785813" y="5438775"/>
          <p14:tracePt t="38806" x="776288" y="5438775"/>
          <p14:tracePt t="38822" x="768350" y="5438775"/>
          <p14:tracePt t="38839" x="741363" y="5446713"/>
          <p14:tracePt t="38855" x="723900" y="5446713"/>
          <p14:tracePt t="38872" x="704850" y="5446713"/>
          <p14:tracePt t="38888" x="696913" y="5446713"/>
          <p14:tracePt t="39081" x="687388" y="5446713"/>
          <p14:tracePt t="39089" x="679450" y="5446713"/>
          <p14:tracePt t="39097" x="669925" y="5446713"/>
          <p14:tracePt t="39105" x="660400" y="5446713"/>
          <p14:tracePt t="39122" x="633413" y="5446713"/>
          <p14:tracePt t="39138" x="598488" y="5446713"/>
          <p14:tracePt t="39155" x="581025" y="5446713"/>
          <p14:tracePt t="39171" x="561975" y="5446713"/>
          <p14:tracePt t="39188" x="554038" y="5446713"/>
          <p14:tracePt t="44849" x="588963" y="5446713"/>
          <p14:tracePt t="44856" x="696913" y="5419725"/>
          <p14:tracePt t="44863" x="911225" y="5375275"/>
          <p14:tracePt t="44872" x="1322388" y="5340350"/>
          <p14:tracePt t="44888" x="2205038" y="5303838"/>
          <p14:tracePt t="44904" x="2714625" y="5286375"/>
          <p14:tracePt t="44921" x="3009900" y="5286375"/>
          <p14:tracePt t="44938" x="3205163" y="5286375"/>
          <p14:tracePt t="44955" x="3367088" y="5268913"/>
          <p14:tracePt t="44971" x="3429000" y="5241925"/>
          <p14:tracePt t="44988" x="3473450" y="5205413"/>
          <p14:tracePt t="45005" x="3554413" y="5160963"/>
          <p14:tracePt t="45022" x="3652838" y="5126038"/>
          <p14:tracePt t="45039" x="3813175" y="5037138"/>
          <p14:tracePt t="45055" x="3857625" y="4983163"/>
          <p14:tracePt t="45072" x="3867150" y="4938713"/>
          <p14:tracePt t="45089" x="3848100" y="4902200"/>
          <p14:tracePt t="45105" x="3759200" y="4875213"/>
          <p14:tracePt t="45121" x="3643313" y="4857750"/>
          <p14:tracePt t="45138" x="3527425" y="4857750"/>
          <p14:tracePt t="45154" x="3402013" y="4857750"/>
          <p14:tracePt t="45171" x="3205163" y="4857750"/>
          <p14:tracePt t="45188" x="3054350" y="4857750"/>
          <p14:tracePt t="45190" x="3027363" y="4857750"/>
          <p14:tracePt t="45205" x="3017838" y="4857750"/>
          <p14:tracePt t="45239" x="3071813" y="4911725"/>
          <p14:tracePt t="45255" x="3143250" y="4973638"/>
          <p14:tracePt t="45271" x="3232150" y="5000625"/>
          <p14:tracePt t="45288" x="3303588" y="5000625"/>
          <p14:tracePt t="45304" x="3340100" y="4991100"/>
          <p14:tracePt t="45321" x="3357563" y="4946650"/>
          <p14:tracePt t="45338" x="3357563" y="4857750"/>
          <p14:tracePt t="45355" x="3330575" y="4768850"/>
          <p14:tracePt t="45371" x="3268663" y="4714875"/>
          <p14:tracePt t="45388" x="3214688" y="4670425"/>
          <p14:tracePt t="45405" x="3152775" y="4670425"/>
          <p14:tracePt t="45421" x="3071813" y="4679950"/>
          <p14:tracePt t="45438" x="3027363" y="4732338"/>
          <p14:tracePt t="45455" x="2965450" y="4830763"/>
          <p14:tracePt t="45471" x="2938463" y="4911725"/>
          <p14:tracePt t="45489" x="2911475" y="4973638"/>
          <p14:tracePt t="45505" x="2911475" y="5000625"/>
          <p14:tracePt t="45521" x="2938463" y="5000625"/>
          <p14:tracePt t="45539" x="3000375" y="5000625"/>
          <p14:tracePt t="45555" x="3089275" y="5000625"/>
          <p14:tracePt t="45571" x="3170238" y="4991100"/>
          <p14:tracePt t="45588" x="3197225" y="4956175"/>
          <p14:tracePt t="45604" x="3197225" y="4919663"/>
          <p14:tracePt t="45621" x="3170238" y="4884738"/>
          <p14:tracePt t="45638" x="3071813" y="4848225"/>
          <p14:tracePt t="45655" x="2867025" y="4848225"/>
          <p14:tracePt t="45671" x="2786063" y="4857750"/>
          <p14:tracePt t="45688" x="2759075" y="4902200"/>
          <p14:tracePt t="45705" x="2751138" y="4929188"/>
          <p14:tracePt t="45722" x="2751138" y="4973638"/>
          <p14:tracePt t="45739" x="2803525" y="5045075"/>
          <p14:tracePt t="45755" x="2874963" y="5099050"/>
          <p14:tracePt t="45772" x="3009900" y="5133975"/>
          <p14:tracePt t="45788" x="3187700" y="5153025"/>
          <p14:tracePt t="45805" x="3394075" y="5153025"/>
          <p14:tracePt t="45822" x="3625850" y="5089525"/>
          <p14:tracePt t="45838" x="3840163" y="4965700"/>
          <p14:tracePt t="45855" x="4170363" y="4616450"/>
          <p14:tracePt t="45871" x="4313238" y="4384675"/>
          <p14:tracePt t="45888" x="4394200" y="4143375"/>
          <p14:tracePt t="45905" x="4438650" y="3919538"/>
          <p14:tracePt t="45921" x="4456113" y="3687763"/>
          <p14:tracePt t="45938" x="4456113" y="3527425"/>
          <p14:tracePt t="45955" x="4456113" y="3367088"/>
          <p14:tracePt t="45971" x="4456113" y="3241675"/>
          <p14:tracePt t="45989" x="4456113" y="3152775"/>
          <p14:tracePt t="46005" x="4456113" y="3089275"/>
          <p14:tracePt t="46022" x="4456113" y="3054350"/>
          <p14:tracePt t="46038" x="4456113" y="3036888"/>
          <p14:tracePt t="46074" x="4456113" y="3027363"/>
          <p14:tracePt t="46097" x="4465638" y="3017838"/>
          <p14:tracePt t="46105" x="4473575" y="3009900"/>
          <p14:tracePt t="46113" x="4483100" y="3000375"/>
          <p14:tracePt t="46121" x="4491038" y="3000375"/>
          <p14:tracePt t="46144" x="4491038" y="2990850"/>
          <p14:tracePt t="46154" x="4491038" y="2982913"/>
          <p14:tracePt t="46171" x="4491038" y="2965450"/>
          <p14:tracePt t="46188" x="4491038" y="2919413"/>
          <p14:tracePt t="46205" x="4510088" y="2830513"/>
          <p14:tracePt t="46221" x="4589463" y="2705100"/>
          <p14:tracePt t="46239" x="4724400" y="2562225"/>
          <p14:tracePt t="46255" x="4795838" y="2500313"/>
          <p14:tracePt t="46272" x="4840288" y="2473325"/>
          <p14:tracePt t="46288" x="4840288" y="2465388"/>
          <p14:tracePt t="46377" x="4840288" y="2473325"/>
          <p14:tracePt t="46385" x="4840288" y="2482850"/>
          <p14:tracePt t="46394" x="4840288" y="2490788"/>
          <p14:tracePt t="46405" x="4840288" y="2517775"/>
          <p14:tracePt t="46421" x="4840288" y="2544763"/>
          <p14:tracePt t="46438" x="4857750" y="2571750"/>
          <p14:tracePt t="46455" x="4884738" y="2589213"/>
          <p14:tracePt t="46505" x="4894263" y="2598738"/>
          <p14:tracePt t="46512" x="4894263" y="2608263"/>
          <p14:tracePt t="46521" x="4894263" y="2616200"/>
          <p14:tracePt t="46538" x="4911725" y="2633663"/>
          <p14:tracePt t="46555" x="4911725" y="2643188"/>
          <p14:tracePt t="46572" x="4911725" y="2652713"/>
          <p14:tracePt t="54928" x="4919663" y="2652713"/>
          <p14:tracePt t="54936" x="4929188" y="2652713"/>
          <p14:tracePt t="54945" x="4946650" y="2652713"/>
          <p14:tracePt t="54955" x="4965700" y="2652713"/>
          <p14:tracePt t="54971" x="5010150" y="2652713"/>
          <p14:tracePt t="54988" x="5018088" y="2652713"/>
          <p14:tracePt t="55005" x="5037138" y="2652713"/>
          <p14:tracePt t="55022" x="5045075" y="2652713"/>
          <p14:tracePt t="55038" x="5072063" y="2652713"/>
          <p14:tracePt t="55055" x="5116513" y="2660650"/>
          <p14:tracePt t="55072" x="5153025" y="2660650"/>
          <p14:tracePt t="55088" x="5180013" y="2660650"/>
          <p14:tracePt t="55105" x="5187950" y="2660650"/>
          <p14:tracePt t="55257" x="5187950" y="2679700"/>
          <p14:tracePt t="55281" x="5187950" y="2687638"/>
          <p14:tracePt t="55321" x="5187950" y="2697163"/>
          <p14:tracePt t="57857" x="5187950" y="2705100"/>
          <p14:tracePt t="57863" x="5187950" y="2714625"/>
          <p14:tracePt t="57888" x="5187950" y="2724150"/>
          <p14:tracePt t="57921" x="5187950" y="2732088"/>
          <p14:tracePt t="57969" x="5187950" y="2741613"/>
          <p14:tracePt t="57985" x="5187950" y="2751138"/>
          <p14:tracePt t="58000" x="5187950" y="2759075"/>
          <p14:tracePt t="58009" x="5187950" y="2768600"/>
          <p14:tracePt t="58041" x="5187950" y="2776538"/>
          <p14:tracePt t="58073" x="5187950" y="2786063"/>
          <p14:tracePt t="58097" x="5187950" y="2795588"/>
          <p14:tracePt t="58113" x="5187950" y="2803525"/>
          <p14:tracePt t="58129" x="5187950" y="2813050"/>
          <p14:tracePt t="58136" x="5187950" y="2822575"/>
          <p14:tracePt t="58151" x="5187950" y="2830513"/>
          <p14:tracePt t="58167" x="5187950" y="2840038"/>
          <p14:tracePt t="58191" x="5187950" y="2847975"/>
          <p14:tracePt t="58199" x="5187950" y="2857500"/>
          <p14:tracePt t="58232" x="5187950" y="2867025"/>
          <p14:tracePt t="58265" x="5187950" y="2874963"/>
          <p14:tracePt t="58297" x="5187950" y="2884488"/>
          <p14:tracePt t="58313" x="5187950" y="2894013"/>
          <p14:tracePt t="58345" x="5187950" y="2901950"/>
          <p14:tracePt t="58377" x="5187950" y="2911475"/>
          <p14:tracePt t="58433" x="5187950" y="2919413"/>
          <p14:tracePt t="58449" x="5187950" y="2928938"/>
          <p14:tracePt t="58505" x="5187950" y="2938463"/>
          <p14:tracePt t="58553" x="5187950" y="2946400"/>
          <p14:tracePt t="58617" x="5187950" y="2955925"/>
          <p14:tracePt t="58657" x="5187950" y="2965450"/>
          <p14:tracePt t="58713" x="5187950" y="2973388"/>
          <p14:tracePt t="58761" x="5187950" y="2982913"/>
          <p14:tracePt t="58833" x="5187950" y="2990850"/>
          <p14:tracePt t="58944" x="5187950" y="3000375"/>
          <p14:tracePt t="59312" x="5187950" y="3009900"/>
          <p14:tracePt t="59513" x="5187950" y="3017838"/>
          <p14:tracePt t="59625" x="5180013" y="3017838"/>
          <p14:tracePt t="59649" x="5180013" y="3027363"/>
          <p14:tracePt t="59698" x="5180013" y="3036888"/>
          <p14:tracePt t="59729" x="5180013" y="3044825"/>
          <p14:tracePt t="59754" x="5180013" y="3054350"/>
          <p14:tracePt t="59784" x="5170488" y="3062288"/>
          <p14:tracePt t="59808" x="5170488" y="3071813"/>
          <p14:tracePt t="59824" x="5170488" y="3081338"/>
          <p14:tracePt t="59856" x="5170488" y="3089275"/>
          <p14:tracePt t="59880" x="5170488" y="3108325"/>
          <p14:tracePt t="59904" x="5170488" y="3116263"/>
          <p14:tracePt t="59912" x="5170488" y="3125788"/>
          <p14:tracePt t="59921" x="5180013" y="3125788"/>
          <p14:tracePt t="59937" x="5187950" y="3152775"/>
          <p14:tracePt t="59954" x="5197475" y="3179763"/>
          <p14:tracePt t="59971" x="5205413" y="3197225"/>
          <p14:tracePt t="59988" x="5214938" y="3214688"/>
          <p14:tracePt t="60004" x="5224463" y="3224213"/>
          <p14:tracePt t="60022" x="5241925" y="3251200"/>
          <p14:tracePt t="60038" x="5259388" y="3286125"/>
          <p14:tracePt t="60055" x="5295900" y="3348038"/>
          <p14:tracePt t="60072" x="5322888" y="3402013"/>
          <p14:tracePt t="60087" x="5348288" y="3438525"/>
          <p14:tracePt t="60104" x="5375275" y="3500438"/>
          <p14:tracePt t="60121" x="5411788" y="3554413"/>
          <p14:tracePt t="60137" x="5446713" y="3616325"/>
          <p14:tracePt t="60154" x="5483225" y="3670300"/>
          <p14:tracePt t="60170" x="5491163" y="3697288"/>
          <p14:tracePt t="60187" x="5500688" y="3724275"/>
          <p14:tracePt t="60204" x="5500688" y="3741738"/>
          <p14:tracePt t="60221" x="5500688" y="3795713"/>
          <p14:tracePt t="60237" x="5500688" y="3840163"/>
          <p14:tracePt t="60254" x="5518150" y="3902075"/>
          <p14:tracePt t="60271" x="5554663" y="4000500"/>
          <p14:tracePt t="60287" x="5572125" y="4027488"/>
          <p14:tracePt t="60304" x="5581650" y="4054475"/>
          <p14:tracePt t="60321" x="5608638" y="4081463"/>
          <p14:tracePt t="60337" x="5608638" y="4108450"/>
          <p14:tracePt t="60355" x="5608638" y="4116388"/>
          <p14:tracePt t="60372" x="5626100" y="4133850"/>
          <p14:tracePt t="60387" x="5643563" y="4160838"/>
          <p14:tracePt t="60405" x="5653088" y="4187825"/>
          <p14:tracePt t="60421" x="5661025" y="4205288"/>
          <p14:tracePt t="60437" x="5680075" y="4224338"/>
          <p14:tracePt t="60454" x="5705475" y="4251325"/>
          <p14:tracePt t="60458" x="5715000" y="4259263"/>
          <p14:tracePt t="60471" x="5732463" y="4276725"/>
          <p14:tracePt t="60488" x="5759450" y="4295775"/>
          <p14:tracePt t="60504" x="5786438" y="4313238"/>
          <p14:tracePt t="60522" x="5822950" y="4340225"/>
          <p14:tracePt t="60537" x="5857875" y="4357688"/>
          <p14:tracePt t="60554" x="5884863" y="4384675"/>
          <p14:tracePt t="60571" x="5894388" y="4394200"/>
          <p14:tracePt t="60587" x="5919788" y="4411663"/>
          <p14:tracePt t="60604" x="5938838" y="4429125"/>
          <p14:tracePt t="60621" x="5965825" y="4438650"/>
          <p14:tracePt t="60637" x="5991225" y="4446588"/>
          <p14:tracePt t="60654" x="6027738" y="4473575"/>
          <p14:tracePt t="60671" x="6081713" y="4500563"/>
          <p14:tracePt t="60687" x="6089650" y="4510088"/>
          <p14:tracePt t="60704" x="6089650" y="4527550"/>
          <p14:tracePt t="60721" x="6099175" y="4537075"/>
          <p14:tracePt t="60738" x="6116638" y="4545013"/>
          <p14:tracePt t="60754" x="6143625" y="4554538"/>
          <p14:tracePt t="60771" x="6161088" y="4562475"/>
          <p14:tracePt t="60788" x="6180138" y="4581525"/>
          <p14:tracePt t="60805" x="6197600" y="4598988"/>
          <p14:tracePt t="60821" x="6205538" y="4608513"/>
          <p14:tracePt t="60838" x="6205538" y="4616450"/>
          <p14:tracePt t="60855" x="6224588" y="4633913"/>
          <p14:tracePt t="60871" x="6242050" y="4660900"/>
          <p14:tracePt t="60887" x="6269038" y="4687888"/>
          <p14:tracePt t="60904" x="6286500" y="4697413"/>
          <p14:tracePt t="60921" x="6296025" y="4705350"/>
          <p14:tracePt t="60937" x="6303963" y="4714875"/>
          <p14:tracePt t="60954" x="6323013" y="4714875"/>
          <p14:tracePt t="60971" x="6330950" y="4714875"/>
          <p14:tracePt t="60989" x="6340475" y="4714875"/>
          <p14:tracePt t="61004" x="6348413" y="4724400"/>
          <p14:tracePt t="61021" x="6357938" y="4732338"/>
          <p14:tracePt t="61037" x="6367463" y="4732338"/>
          <p14:tracePt t="61129" x="6375400" y="4732338"/>
          <p14:tracePt t="61153" x="6384925" y="4732338"/>
          <p14:tracePt t="61160" x="6394450" y="4732338"/>
          <p14:tracePt t="61177" x="6402388" y="4741863"/>
          <p14:tracePt t="61200" x="6411913" y="4741863"/>
          <p14:tracePt t="61232" x="6419850" y="4741863"/>
          <p14:tracePt t="61241" x="6429375" y="4741863"/>
          <p14:tracePt t="61249" x="6438900" y="4741863"/>
          <p14:tracePt t="61257" x="6446838" y="4741863"/>
          <p14:tracePt t="61272" x="6456363" y="4741863"/>
          <p14:tracePt t="62065" x="6465888" y="4741863"/>
          <p14:tracePt t="62111" x="6465888" y="4751388"/>
          <p14:tracePt t="62151" x="6473825" y="4751388"/>
          <p14:tracePt t="62159" x="6483350" y="4751388"/>
          <p14:tracePt t="62170" x="6491288" y="4751388"/>
          <p14:tracePt t="62187" x="6510338" y="4751388"/>
          <p14:tracePt t="63039" x="6518275" y="4751388"/>
          <p14:tracePt t="63047" x="6527800" y="4759325"/>
          <p14:tracePt t="63064" x="6537325" y="4759325"/>
          <p14:tracePt t="63080" x="6545263" y="4759325"/>
          <p14:tracePt t="63096" x="6554788" y="4768850"/>
          <p14:tracePt t="63104" x="6562725" y="4768850"/>
          <p14:tracePt t="63120" x="6581775" y="4768850"/>
          <p14:tracePt t="63137" x="6599238" y="4776788"/>
          <p14:tracePt t="63154" x="6608763" y="4776788"/>
          <p14:tracePt t="63187" x="6626225" y="4776788"/>
          <p14:tracePt t="63204" x="6653213" y="4776788"/>
          <p14:tracePt t="63220" x="6670675" y="4776788"/>
          <p14:tracePt t="63237" x="6688138" y="4776788"/>
          <p14:tracePt t="63254" x="6715125" y="4776788"/>
          <p14:tracePt t="63271" x="6742113" y="4776788"/>
          <p14:tracePt t="63287" x="6786563" y="4776788"/>
          <p14:tracePt t="63304" x="6796088" y="4776788"/>
          <p14:tracePt t="63321" x="6813550" y="4776788"/>
          <p14:tracePt t="63393" x="6813550" y="4786313"/>
          <p14:tracePt t="63409" x="6804025" y="4786313"/>
          <p14:tracePt t="63416" x="6796088" y="4795838"/>
          <p14:tracePt t="63426" x="6777038" y="4803775"/>
          <p14:tracePt t="63437" x="6759575" y="4803775"/>
          <p14:tracePt t="63454" x="6724650" y="4803775"/>
          <p14:tracePt t="63471" x="6661150" y="4813300"/>
          <p14:tracePt t="63489" x="6643688" y="4813300"/>
          <p14:tracePt t="63504" x="6616700" y="4803775"/>
          <p14:tracePt t="63520" x="6581775" y="4786313"/>
          <p14:tracePt t="63537" x="6527800" y="4759325"/>
          <p14:tracePt t="63554" x="6465888" y="4705350"/>
          <p14:tracePt t="63570" x="6402388" y="4625975"/>
          <p14:tracePt t="63588" x="6330950" y="4527550"/>
          <p14:tracePt t="63604" x="6259513" y="4456113"/>
          <p14:tracePt t="63621" x="6215063" y="4394200"/>
          <p14:tracePt t="63637" x="6180138" y="4330700"/>
          <p14:tracePt t="63654" x="6134100" y="4268788"/>
          <p14:tracePt t="63671" x="6062663" y="4170363"/>
          <p14:tracePt t="63687" x="6018213" y="4108450"/>
          <p14:tracePt t="63704" x="5965825" y="4037013"/>
          <p14:tracePt t="63721" x="5919788" y="3965575"/>
          <p14:tracePt t="63738" x="5894388" y="3911600"/>
          <p14:tracePt t="63754" x="5867400" y="3867150"/>
          <p14:tracePt t="63771" x="5848350" y="3803650"/>
          <p14:tracePt t="63787" x="5803900" y="3732213"/>
          <p14:tracePt t="63804" x="5768975" y="3670300"/>
          <p14:tracePt t="63820" x="5724525" y="3625850"/>
          <p14:tracePt t="63837" x="5688013" y="3571875"/>
          <p14:tracePt t="63854" x="5661025" y="3527425"/>
          <p14:tracePt t="63871" x="5643563" y="3490913"/>
          <p14:tracePt t="63887" x="5581650" y="3411538"/>
          <p14:tracePt t="63904" x="5527675" y="3367088"/>
          <p14:tracePt t="63920" x="5500688" y="3330575"/>
          <p14:tracePt t="63938" x="5500688" y="3313113"/>
          <p14:tracePt t="63954" x="5483225" y="3295650"/>
          <p14:tracePt t="63971" x="5483225" y="3268663"/>
          <p14:tracePt t="63988" x="5456238" y="3232150"/>
          <p14:tracePt t="64004" x="5429250" y="3187700"/>
          <p14:tracePt t="64021" x="5402263" y="3152775"/>
          <p14:tracePt t="64037" x="5402263" y="3143250"/>
          <p14:tracePt t="64055" x="5394325" y="3133725"/>
          <p14:tracePt t="64071" x="5384800" y="3125788"/>
          <p14:tracePt t="64087" x="5375275" y="3116263"/>
          <p14:tracePt t="64104" x="5367338" y="3116263"/>
          <p14:tracePt t="64121" x="5357813" y="3108325"/>
          <p14:tracePt t="64481" x="5357813" y="3116263"/>
          <p14:tracePt t="64490" x="5357813" y="3125788"/>
          <p14:tracePt t="64505" x="5357813" y="3133725"/>
          <p14:tracePt t="64521" x="5357813" y="3143250"/>
          <p14:tracePt t="64537" x="5367338" y="3152775"/>
          <p14:tracePt t="64545" x="5367338" y="3160713"/>
          <p14:tracePt t="64554" x="5367338" y="3170238"/>
          <p14:tracePt t="64571" x="5367338" y="3187700"/>
          <p14:tracePt t="64587" x="5375275" y="3197225"/>
          <p14:tracePt t="64603" x="5384800" y="3214688"/>
          <p14:tracePt t="64620" x="5384800" y="3232150"/>
          <p14:tracePt t="64637" x="5394325" y="3251200"/>
          <p14:tracePt t="64654" x="5411788" y="3268663"/>
          <p14:tracePt t="64671" x="5419725" y="3330575"/>
          <p14:tracePt t="64687" x="5446713" y="3375025"/>
          <p14:tracePt t="64704" x="5473700" y="3429000"/>
          <p14:tracePt t="64720" x="5491163" y="3473450"/>
          <p14:tracePt t="64738" x="5500688" y="3509963"/>
          <p14:tracePt t="64754" x="5518150" y="3562350"/>
          <p14:tracePt t="64771" x="5562600" y="3643313"/>
          <p14:tracePt t="64787" x="5608638" y="3714750"/>
          <p14:tracePt t="64804" x="5661025" y="3795713"/>
          <p14:tracePt t="64821" x="5688013" y="3830638"/>
          <p14:tracePt t="64837" x="5715000" y="3875088"/>
          <p14:tracePt t="64854" x="5724525" y="3911600"/>
          <p14:tracePt t="64870" x="5759450" y="3956050"/>
          <p14:tracePt t="64887" x="5830888" y="4044950"/>
          <p14:tracePt t="64904" x="5894388" y="4133850"/>
          <p14:tracePt t="64920" x="5919788" y="4170363"/>
          <p14:tracePt t="64937" x="5956300" y="4205288"/>
          <p14:tracePt t="64954" x="5973763" y="4232275"/>
          <p14:tracePt t="64970" x="6000750" y="4259263"/>
          <p14:tracePt t="64987" x="6027738" y="4286250"/>
          <p14:tracePt t="65004" x="6062663" y="4322763"/>
          <p14:tracePt t="65020" x="6089650" y="4348163"/>
          <p14:tracePt t="65038" x="6126163" y="4384675"/>
          <p14:tracePt t="65055" x="6180138" y="4429125"/>
          <p14:tracePt t="65071" x="6205538" y="4446588"/>
          <p14:tracePt t="65088" x="6224588" y="4456113"/>
          <p14:tracePt t="65104" x="6232525" y="4465638"/>
          <p14:tracePt t="65121" x="6242050" y="4473575"/>
          <p14:tracePt t="65137" x="6269038" y="4483100"/>
          <p14:tracePt t="65154" x="6303963" y="4500563"/>
          <p14:tracePt t="65170" x="6330950" y="4527550"/>
          <p14:tracePt t="65187" x="6367463" y="4537075"/>
          <p14:tracePt t="65204" x="6394450" y="4545013"/>
          <p14:tracePt t="65237" x="6402388" y="4545013"/>
          <p14:tracePt t="65254" x="6419850" y="4554538"/>
          <p14:tracePt t="65271" x="6446838" y="4562475"/>
          <p14:tracePt t="65287" x="6483350" y="4572000"/>
          <p14:tracePt t="65304" x="6500813" y="4581525"/>
          <p14:tracePt t="65320" x="6510338" y="4581525"/>
          <p14:tracePt t="65337" x="6527800" y="4589463"/>
          <p14:tracePt t="65354" x="6537325" y="4589463"/>
          <p14:tracePt t="65370" x="6554788" y="4608513"/>
          <p14:tracePt t="65387" x="6581775" y="4608513"/>
          <p14:tracePt t="65404" x="6589713" y="4616450"/>
          <p14:tracePt t="66394" x="6599238" y="4616450"/>
          <p14:tracePt t="66425" x="6608763" y="4625975"/>
          <p14:tracePt t="66457" x="6608763" y="4633913"/>
          <p14:tracePt t="66474" x="6616700" y="4633913"/>
          <p14:tracePt t="66529" x="6626225" y="4633913"/>
          <p14:tracePt t="66545" x="6634163" y="4643438"/>
          <p14:tracePt t="66552" x="6643688" y="4643438"/>
          <p14:tracePt t="66569" x="6653213" y="4643438"/>
          <p14:tracePt t="66593" x="6661150" y="4643438"/>
          <p14:tracePt t="66633" x="6670675" y="4643438"/>
          <p14:tracePt t="66657" x="6680200" y="4643438"/>
          <p14:tracePt t="66674" x="6680200" y="4652963"/>
          <p14:tracePt t="66690" x="6688138" y="4652963"/>
          <p14:tracePt t="67793" x="6680200" y="4652963"/>
          <p14:tracePt t="67802" x="6670675" y="4652963"/>
          <p14:tracePt t="67809" x="6653213" y="4652963"/>
          <p14:tracePt t="67820" x="6643688" y="4652963"/>
          <p14:tracePt t="67837" x="6626225" y="4652963"/>
          <p14:tracePt t="67854" x="6616700" y="4652963"/>
          <p14:tracePt t="67871" x="6608763" y="4652963"/>
          <p14:tracePt t="67888" x="6599238" y="4652963"/>
          <p14:tracePt t="67904" x="6589713" y="4643438"/>
          <p14:tracePt t="67920" x="6581775" y="4633913"/>
          <p14:tracePt t="67937" x="6572250" y="4633913"/>
          <p14:tracePt t="67953" x="6545263" y="4625975"/>
          <p14:tracePt t="67970" x="6527800" y="4625975"/>
          <p14:tracePt t="67987" x="6518275" y="4625975"/>
          <p14:tracePt t="68004" x="6510338" y="4625975"/>
          <p14:tracePt t="68021" x="6500813" y="4616450"/>
          <p14:tracePt t="68037" x="6491288" y="4608513"/>
          <p14:tracePt t="68054" x="6473825" y="4608513"/>
          <p14:tracePt t="68070" x="6465888" y="4598988"/>
          <p14:tracePt t="68087" x="6446838" y="4598988"/>
          <p14:tracePt t="68104" x="6438900" y="4589463"/>
          <p14:tracePt t="68120" x="6429375" y="4589463"/>
          <p14:tracePt t="68137" x="6419850" y="4572000"/>
          <p14:tracePt t="68153" x="6411913" y="4572000"/>
          <p14:tracePt t="68170" x="6384925" y="4554538"/>
          <p14:tracePt t="68187" x="6348413" y="4545013"/>
          <p14:tracePt t="68203" x="6313488" y="4527550"/>
          <p14:tracePt t="68221" x="6303963" y="4510088"/>
          <p14:tracePt t="68237" x="6286500" y="4491038"/>
          <p14:tracePt t="68253" x="6276975" y="4473575"/>
          <p14:tracePt t="68271" x="6242050" y="4419600"/>
          <p14:tracePt t="68287" x="6224588" y="4402138"/>
          <p14:tracePt t="68304" x="6205538" y="4384675"/>
          <p14:tracePt t="68321" x="6205538" y="4375150"/>
          <p14:tracePt t="68337" x="6197600" y="4357688"/>
          <p14:tracePt t="68354" x="6197600" y="4348163"/>
          <p14:tracePt t="68370" x="6188075" y="4348163"/>
          <p14:tracePt t="68387" x="6180138" y="4330700"/>
          <p14:tracePt t="68403" x="6180138" y="4313238"/>
          <p14:tracePt t="68420" x="6170613" y="4295775"/>
          <p14:tracePt t="68437" x="6170613" y="4276725"/>
          <p14:tracePt t="68453" x="6161088" y="4268788"/>
          <p14:tracePt t="68471" x="6153150" y="4259263"/>
          <p14:tracePt t="68488" x="6153150" y="4241800"/>
          <p14:tracePt t="68504" x="6153150" y="4232275"/>
          <p14:tracePt t="68520" x="6143625" y="4224338"/>
          <p14:tracePt t="68537" x="6134100" y="4205288"/>
          <p14:tracePt t="68554" x="6134100" y="4179888"/>
          <p14:tracePt t="68570" x="6126163" y="4160838"/>
          <p14:tracePt t="68587" x="6116638" y="4152900"/>
          <p14:tracePt t="68603" x="6108700" y="4133850"/>
          <p14:tracePt t="68620" x="6108700" y="4125913"/>
          <p14:tracePt t="68637" x="6108700" y="4116388"/>
          <p14:tracePt t="68654" x="6108700" y="4108450"/>
          <p14:tracePt t="68670" x="6099175" y="4089400"/>
          <p14:tracePt t="68687" x="6099175" y="4071938"/>
          <p14:tracePt t="68704" x="6099175" y="4062413"/>
          <p14:tracePt t="68728" x="6099175" y="4054475"/>
          <p14:tracePt t="68744" x="6099175" y="4044950"/>
          <p14:tracePt t="68768" x="6099175" y="4037013"/>
          <p14:tracePt t="68785" x="6099175" y="4027488"/>
          <p14:tracePt t="68809" x="6099175" y="4017963"/>
          <p14:tracePt t="68817" x="6099175" y="4010025"/>
          <p14:tracePt t="68833" x="6099175" y="4000500"/>
          <p14:tracePt t="68857" x="6099175" y="3990975"/>
          <p14:tracePt t="68873" x="6099175" y="3983038"/>
          <p14:tracePt t="68881" x="6089650" y="3973513"/>
          <p14:tracePt t="68913" x="6089650" y="3965575"/>
          <p14:tracePt t="68921" x="6081713" y="3965575"/>
          <p14:tracePt t="68929" x="6072188" y="3965575"/>
          <p14:tracePt t="68937" x="6062663" y="3965575"/>
          <p14:tracePt t="68954" x="6037263" y="3956050"/>
          <p14:tracePt t="68971" x="6000750" y="3956050"/>
          <p14:tracePt t="68987" x="5956300" y="3946525"/>
          <p14:tracePt t="69004" x="5902325" y="3938588"/>
          <p14:tracePt t="69021" x="5867400" y="3938588"/>
          <p14:tracePt t="69037" x="5830888" y="3919538"/>
          <p14:tracePt t="69054" x="5813425" y="3919538"/>
          <p14:tracePt t="69071" x="5813425" y="3911600"/>
          <p14:tracePt t="69087" x="5803900" y="3902075"/>
          <p14:tracePt t="69104" x="5795963" y="3894138"/>
          <p14:tracePt t="69120" x="5776913" y="3875088"/>
          <p14:tracePt t="69137" x="5759450" y="3867150"/>
          <p14:tracePt t="69153" x="5751513" y="3867150"/>
          <p14:tracePt t="69170" x="5741988" y="3857625"/>
          <p14:tracePt t="69242" x="5732463" y="3857625"/>
          <p14:tracePt t="69281" x="5724525" y="3857625"/>
          <p14:tracePt t="69369" x="5724525" y="3867150"/>
          <p14:tracePt t="69409" x="5724525" y="3875088"/>
          <p14:tracePt t="69416" x="5724525" y="3884613"/>
          <p14:tracePt t="69434" x="5724525" y="3894138"/>
          <p14:tracePt t="69449" x="5732463" y="3911600"/>
          <p14:tracePt t="69457" x="5732463" y="3919538"/>
          <p14:tracePt t="69470" x="5732463" y="3929063"/>
          <p14:tracePt t="69488" x="5759450" y="3990975"/>
          <p14:tracePt t="69503" x="5776913" y="4027488"/>
          <p14:tracePt t="69521" x="5795963" y="4062413"/>
          <p14:tracePt t="69538" x="5803900" y="4098925"/>
          <p14:tracePt t="69554" x="5822950" y="4116388"/>
          <p14:tracePt t="69570" x="5848350" y="4152900"/>
          <p14:tracePt t="69587" x="5867400" y="4187825"/>
          <p14:tracePt t="69603" x="5884863" y="4205288"/>
          <p14:tracePt t="69620" x="5911850" y="4232275"/>
          <p14:tracePt t="69637" x="5919788" y="4268788"/>
          <p14:tracePt t="69653" x="5938838" y="4286250"/>
          <p14:tracePt t="69670" x="5946775" y="4303713"/>
          <p14:tracePt t="69687" x="5956300" y="4330700"/>
          <p14:tracePt t="69703" x="5965825" y="4340225"/>
          <p14:tracePt t="69721" x="5973763" y="4348163"/>
          <p14:tracePt t="69738" x="5991225" y="4357688"/>
          <p14:tracePt t="69754" x="6000750" y="4367213"/>
          <p14:tracePt t="69771" x="6000750" y="4375150"/>
          <p14:tracePt t="69787" x="6010275" y="4375150"/>
          <p14:tracePt t="69804" x="6027738" y="4394200"/>
          <p14:tracePt t="69821" x="6037263" y="4394200"/>
          <p14:tracePt t="69838" x="6045200" y="4411663"/>
          <p14:tracePt t="69853" x="6062663" y="4419600"/>
          <p14:tracePt t="69870" x="6072188" y="4419600"/>
          <p14:tracePt t="69887" x="6081713" y="4429125"/>
          <p14:tracePt t="69903" x="6089650" y="4438650"/>
          <p14:tracePt t="69920" x="6108700" y="4446588"/>
          <p14:tracePt t="69937" x="6134100" y="4465638"/>
          <p14:tracePt t="69953" x="6153150" y="4483100"/>
          <p14:tracePt t="72394" x="6161088" y="4483100"/>
          <p14:tracePt t="72402" x="6170613" y="4483100"/>
          <p14:tracePt t="72409" x="6170613" y="4491038"/>
          <p14:tracePt t="72426" x="6180138" y="4491038"/>
          <p14:tracePt t="72445" x="6188075" y="4491038"/>
          <p14:tracePt t="72454" x="6188075" y="4500563"/>
          <p14:tracePt t="72470" x="6188075" y="4510088"/>
          <p14:tracePt t="72488" x="6215063" y="4537075"/>
          <p14:tracePt t="72504" x="6242050" y="4562475"/>
          <p14:tracePt t="72521" x="6286500" y="4589463"/>
          <p14:tracePt t="72538" x="6340475" y="4616450"/>
          <p14:tracePt t="72555" x="6411913" y="4643438"/>
          <p14:tracePt t="72571" x="6456363" y="4660900"/>
          <p14:tracePt t="72587" x="6491288" y="4660900"/>
          <p14:tracePt t="72603" x="6500813" y="4660900"/>
          <p14:tracePt t="72621" x="6510338" y="4660900"/>
          <p14:tracePt t="72653" x="6510338" y="4670425"/>
          <p14:tracePt t="72670" x="6527800" y="4687888"/>
          <p14:tracePt t="72687" x="6554788" y="4705350"/>
          <p14:tracePt t="72689" x="6562725" y="4705350"/>
          <p14:tracePt t="72703" x="6581775" y="4714875"/>
          <p14:tracePt t="72721" x="6589713" y="4714875"/>
          <p14:tracePt t="72737" x="6599238" y="4724400"/>
          <p14:tracePt t="72753" x="6608763" y="4724400"/>
          <p14:tracePt t="72771" x="6626225" y="4724400"/>
          <p14:tracePt t="72787" x="6653213" y="4732338"/>
          <p14:tracePt t="72803" x="6680200" y="4741863"/>
          <p14:tracePt t="72820" x="6705600" y="4751388"/>
          <p14:tracePt t="72837" x="6724650" y="4759325"/>
          <p14:tracePt t="72853" x="6732588" y="4759325"/>
          <p14:tracePt t="72870" x="6732588" y="4768850"/>
          <p14:tracePt t="72887" x="6751638" y="4768850"/>
          <p14:tracePt t="72903" x="6759575" y="4768850"/>
          <p14:tracePt t="72921" x="6759575" y="4776788"/>
          <p14:tracePt t="72937" x="6786563" y="4786313"/>
          <p14:tracePt t="72953" x="6804025" y="4795838"/>
          <p14:tracePt t="72970" x="6813550" y="4795838"/>
          <p14:tracePt t="72987" x="6823075" y="4795838"/>
          <p14:tracePt t="73021" x="6831013" y="4795838"/>
          <p14:tracePt t="73037" x="6831013" y="4803775"/>
          <p14:tracePt t="73054" x="6840538" y="4803775"/>
          <p14:tracePt t="73070" x="6848475" y="4803775"/>
          <p14:tracePt t="73329" x="6840538" y="4803775"/>
          <p14:tracePt t="73337" x="6831013" y="4803775"/>
          <p14:tracePt t="73343" x="6823075" y="4803775"/>
          <p14:tracePt t="73359" x="6813550" y="4803775"/>
          <p14:tracePt t="73370" x="6786563" y="4803775"/>
          <p14:tracePt t="73386" x="6751638" y="4803775"/>
          <p14:tracePt t="73403" x="6688138" y="4803775"/>
          <p14:tracePt t="73420" x="6634163" y="4803775"/>
          <p14:tracePt t="73437" x="6589713" y="4803775"/>
          <p14:tracePt t="73453" x="6537325" y="4803775"/>
          <p14:tracePt t="73458" x="6510338" y="4803775"/>
          <p14:tracePt t="73471" x="6491288" y="4795838"/>
          <p14:tracePt t="73488" x="6394450" y="4768850"/>
          <p14:tracePt t="73504" x="6313488" y="4724400"/>
          <p14:tracePt t="73520" x="6215063" y="4697413"/>
          <p14:tracePt t="73537" x="6116638" y="4679950"/>
          <p14:tracePt t="73553" x="6081713" y="4652963"/>
          <p14:tracePt t="73570" x="6045200" y="4616450"/>
          <p14:tracePt t="73587" x="6000750" y="4554538"/>
          <p14:tracePt t="73604" x="5929313" y="4446588"/>
          <p14:tracePt t="73621" x="5822950" y="4330700"/>
          <p14:tracePt t="73637" x="5705475" y="4232275"/>
          <p14:tracePt t="73655" x="5589588" y="4098925"/>
          <p14:tracePt t="73670" x="5554663" y="4071938"/>
          <p14:tracePt t="73687" x="5483225" y="3990975"/>
          <p14:tracePt t="73703" x="5446713" y="3938588"/>
          <p14:tracePt t="73720" x="5429250" y="3902075"/>
          <p14:tracePt t="73737" x="5384800" y="3848100"/>
          <p14:tracePt t="73754" x="5367338" y="3813175"/>
          <p14:tracePt t="73771" x="5367338" y="3803650"/>
          <p14:tracePt t="73787" x="5367338" y="3768725"/>
          <p14:tracePt t="73805" x="5367338" y="3724275"/>
          <p14:tracePt t="73821" x="5367338" y="3679825"/>
          <p14:tracePt t="73837" x="5367338" y="3633788"/>
          <p14:tracePt t="73853" x="5367338" y="3589338"/>
          <p14:tracePt t="73870" x="5367338" y="3517900"/>
          <p14:tracePt t="73887" x="5367338" y="3438525"/>
          <p14:tracePt t="73903" x="5367338" y="3384550"/>
          <p14:tracePt t="73920" x="5367338" y="3340100"/>
          <p14:tracePt t="73937" x="5367338" y="3303588"/>
          <p14:tracePt t="73953" x="5367338" y="3276600"/>
          <p14:tracePt t="73970" x="5367338" y="3259138"/>
          <p14:tracePt t="73987" x="5367338" y="3241675"/>
          <p14:tracePt t="74004" x="5367338" y="3232150"/>
          <p14:tracePt t="74020" x="5367338" y="3224213"/>
          <p14:tracePt t="74037" x="5367338" y="3214688"/>
          <p14:tracePt t="74054" x="5367338" y="3205163"/>
          <p14:tracePt t="74080" x="5367338" y="3197225"/>
          <p14:tracePt t="74920" x="5367338" y="3205163"/>
          <p14:tracePt t="74928" x="5375275" y="3214688"/>
          <p14:tracePt t="74936" x="5375275" y="3232150"/>
          <p14:tracePt t="74953" x="5384800" y="3268663"/>
          <p14:tracePt t="74971" x="5394325" y="3303588"/>
          <p14:tracePt t="74987" x="5411788" y="3348038"/>
          <p14:tracePt t="75004" x="5429250" y="3419475"/>
          <p14:tracePt t="75020" x="5465763" y="3509963"/>
          <p14:tracePt t="75037" x="5510213" y="3598863"/>
          <p14:tracePt t="75054" x="5562600" y="3724275"/>
          <p14:tracePt t="75070" x="5616575" y="3813175"/>
          <p14:tracePt t="75087" x="5643563" y="3902075"/>
          <p14:tracePt t="75103" x="5661025" y="3929063"/>
          <p14:tracePt t="75121" x="5680075" y="3956050"/>
          <p14:tracePt t="75137" x="5688013" y="3990975"/>
          <p14:tracePt t="75154" x="5705475" y="4027488"/>
          <p14:tracePt t="75170" x="5724525" y="4054475"/>
          <p14:tracePt t="75186" x="5741988" y="4071938"/>
          <p14:tracePt t="75203" x="5768975" y="4108450"/>
          <p14:tracePt t="75220" x="5795963" y="4133850"/>
          <p14:tracePt t="75237" x="5840413" y="4179888"/>
          <p14:tracePt t="75253" x="5884863" y="4214813"/>
          <p14:tracePt t="75270" x="5929313" y="4241800"/>
          <p14:tracePt t="75287" x="5973763" y="4286250"/>
          <p14:tracePt t="75304" x="6000750" y="4313238"/>
          <p14:tracePt t="75320" x="6037263" y="4340225"/>
          <p14:tracePt t="75336" x="6089650" y="4367213"/>
          <p14:tracePt t="75353" x="6126163" y="4394200"/>
          <p14:tracePt t="75370" x="6143625" y="4411663"/>
          <p14:tracePt t="75386" x="6161088" y="4429125"/>
          <p14:tracePt t="75403" x="6180138" y="4438650"/>
          <p14:tracePt t="75420" x="6197600" y="4446588"/>
          <p14:tracePt t="75436" x="6224588" y="4456113"/>
          <p14:tracePt t="75453" x="6259513" y="4491038"/>
          <p14:tracePt t="75459" x="6276975" y="4500563"/>
          <p14:tracePt t="75470" x="6296025" y="4510088"/>
          <p14:tracePt t="75487" x="6330950" y="4537075"/>
          <p14:tracePt t="75503" x="6357938" y="4545013"/>
          <p14:tracePt t="75521" x="6384925" y="4572000"/>
          <p14:tracePt t="75537" x="6394450" y="4581525"/>
          <p14:tracePt t="75554" x="6411913" y="4598988"/>
          <p14:tracePt t="75570" x="6429375" y="4598988"/>
          <p14:tracePt t="75587" x="6456363" y="4616450"/>
          <p14:tracePt t="75604" x="6473825" y="4625975"/>
          <p14:tracePt t="75620" x="6500813" y="4643438"/>
          <p14:tracePt t="75637" x="6527800" y="4670425"/>
          <p14:tracePt t="75653" x="6562725" y="4687888"/>
          <p14:tracePt t="75670" x="6599238" y="4705350"/>
          <p14:tracePt t="75687" x="6643688" y="4724400"/>
          <p14:tracePt t="75703" x="6653213" y="4724400"/>
          <p14:tracePt t="75728" x="6661150" y="4724400"/>
          <p14:tracePt t="75776" x="6670675" y="4732338"/>
          <p14:tracePt t="75792" x="6670675" y="4741863"/>
          <p14:tracePt t="75817" x="6680200" y="4741863"/>
          <p14:tracePt t="75833" x="6680200" y="4751388"/>
          <p14:tracePt t="75848" x="6688138" y="4751388"/>
          <p14:tracePt t="75857" x="6688138" y="4759325"/>
          <p14:tracePt t="75870" x="6697663" y="4759325"/>
          <p14:tracePt t="75895" x="6705600" y="4768850"/>
          <p14:tracePt t="75904" x="6705600" y="4776788"/>
          <p14:tracePt t="75920" x="6724650" y="4776788"/>
          <p14:tracePt t="75936" x="6732588" y="4786313"/>
          <p14:tracePt t="75975" x="6732588" y="4795838"/>
          <p14:tracePt t="75987" x="6742113" y="4795838"/>
          <p14:tracePt t="76033" x="6751638" y="4795838"/>
          <p14:tracePt t="76081" x="6759575" y="4803775"/>
          <p14:tracePt t="76097" x="6769100" y="4803775"/>
          <p14:tracePt t="76105" x="6769100" y="4813300"/>
          <p14:tracePt t="76113" x="6777038" y="4813300"/>
          <p14:tracePt t="76129" x="6796088" y="4822825"/>
          <p14:tracePt t="76217" x="6804025" y="4822825"/>
          <p14:tracePt t="76242" x="6804025" y="4830763"/>
          <p14:tracePt t="76457" x="6796088" y="4830763"/>
          <p14:tracePt t="76463" x="6786563" y="4840288"/>
          <p14:tracePt t="76472" x="6769100" y="4840288"/>
          <p14:tracePt t="76486" x="6732588" y="4840288"/>
          <p14:tracePt t="76503" x="6697663" y="4848225"/>
          <p14:tracePt t="76520" x="6661150" y="4857750"/>
          <p14:tracePt t="76536" x="6634163" y="4857750"/>
          <p14:tracePt t="76554" x="6608763" y="4857750"/>
          <p14:tracePt t="76570" x="6581775" y="4857750"/>
          <p14:tracePt t="76587" x="6545263" y="4857750"/>
          <p14:tracePt t="76603" x="6491288" y="4840288"/>
          <p14:tracePt t="76621" x="6446838" y="4830763"/>
          <p14:tracePt t="76636" x="6411913" y="4822825"/>
          <p14:tracePt t="76653" x="6348413" y="4803775"/>
          <p14:tracePt t="76670" x="6286500" y="4768850"/>
          <p14:tracePt t="76687" x="6161088" y="4670425"/>
          <p14:tracePt t="76703" x="6099175" y="4633913"/>
          <p14:tracePt t="76720" x="6072188" y="4598988"/>
          <p14:tracePt t="76737" x="6045200" y="4562475"/>
          <p14:tracePt t="76754" x="6018213" y="4518025"/>
          <p14:tracePt t="76771" x="5991225" y="4456113"/>
          <p14:tracePt t="76786" x="5938838" y="4402138"/>
          <p14:tracePt t="76803" x="5857875" y="4340225"/>
          <p14:tracePt t="76820" x="5795963" y="4286250"/>
          <p14:tracePt t="76836" x="5741988" y="4232275"/>
          <p14:tracePt t="76853" x="5715000" y="4187825"/>
          <p14:tracePt t="76870" x="5697538" y="4152900"/>
          <p14:tracePt t="76887" x="5680075" y="4081463"/>
          <p14:tracePt t="76904" x="5670550" y="4027488"/>
          <p14:tracePt t="76920" x="5661025" y="3990975"/>
          <p14:tracePt t="76937" x="5634038" y="3946525"/>
          <p14:tracePt t="76953" x="5626100" y="3894138"/>
          <p14:tracePt t="76970" x="5608638" y="3840163"/>
          <p14:tracePt t="76987" x="5599113" y="3786188"/>
          <p14:tracePt t="77003" x="5589588" y="3732213"/>
          <p14:tracePt t="77020" x="5572125" y="3687763"/>
          <p14:tracePt t="77037" x="5554663" y="3660775"/>
          <p14:tracePt t="77054" x="5554663" y="3643313"/>
          <p14:tracePt t="77070" x="5545138" y="3616325"/>
          <p14:tracePt t="77087" x="5537200" y="3598863"/>
          <p14:tracePt t="77103" x="5537200" y="3554413"/>
          <p14:tracePt t="77120" x="5537200" y="3527425"/>
          <p14:tracePt t="77137" x="5537200" y="3517900"/>
          <p14:tracePt t="77153" x="5537200" y="3500438"/>
          <p14:tracePt t="77170" x="5537200" y="3490913"/>
          <p14:tracePt t="77242" x="5537200" y="3482975"/>
          <p14:tracePt t="77385" x="5537200" y="3490913"/>
          <p14:tracePt t="77393" x="5537200" y="3500438"/>
          <p14:tracePt t="77403" x="5537200" y="3509963"/>
          <p14:tracePt t="77420" x="5545138" y="3544888"/>
          <p14:tracePt t="77437" x="5554663" y="3581400"/>
          <p14:tracePt t="77453" x="5572125" y="3625850"/>
          <p14:tracePt t="77460" x="5572125" y="3652838"/>
          <p14:tracePt t="77471" x="5599113" y="3697288"/>
          <p14:tracePt t="77488" x="5626100" y="3768725"/>
          <p14:tracePt t="77504" x="5643563" y="3803650"/>
          <p14:tracePt t="77520" x="5661025" y="3840163"/>
          <p14:tracePt t="77537" x="5670550" y="3875088"/>
          <p14:tracePt t="77554" x="5697538" y="3911600"/>
          <p14:tracePt t="77571" x="5715000" y="3946525"/>
          <p14:tracePt t="77587" x="5741988" y="3983038"/>
          <p14:tracePt t="77604" x="5768975" y="4010025"/>
          <p14:tracePt t="77621" x="5786438" y="4037013"/>
          <p14:tracePt t="77637" x="5813425" y="4071938"/>
          <p14:tracePt t="77654" x="5840413" y="4098925"/>
          <p14:tracePt t="77670" x="5857875" y="4125913"/>
          <p14:tracePt t="77687" x="5902325" y="4170363"/>
          <p14:tracePt t="77703" x="5946775" y="4224338"/>
          <p14:tracePt t="77720" x="5991225" y="4259263"/>
          <p14:tracePt t="77738" x="6027738" y="4276725"/>
          <p14:tracePt t="77754" x="6045200" y="4303713"/>
          <p14:tracePt t="77771" x="6062663" y="4322763"/>
          <p14:tracePt t="77788" x="6081713" y="4340225"/>
          <p14:tracePt t="77803" x="6099175" y="4348163"/>
          <p14:tracePt t="77820" x="6126163" y="4375150"/>
          <p14:tracePt t="77837" x="6161088" y="4402138"/>
          <p14:tracePt t="77853" x="6188075" y="4429125"/>
          <p14:tracePt t="77870" x="6215063" y="4446588"/>
          <p14:tracePt t="77887" x="6251575" y="4483100"/>
          <p14:tracePt t="77903" x="6276975" y="4500563"/>
          <p14:tracePt t="77920" x="6296025" y="4527550"/>
          <p14:tracePt t="77937" x="6313488" y="4545013"/>
          <p14:tracePt t="77953" x="6340475" y="4562475"/>
          <p14:tracePt t="77971" x="6367463" y="4572000"/>
          <p14:tracePt t="77987" x="6411913" y="4598988"/>
          <p14:tracePt t="78004" x="6438900" y="4616450"/>
          <p14:tracePt t="78021" x="6473825" y="4633913"/>
          <p14:tracePt t="78037" x="6483350" y="4633913"/>
          <p14:tracePt t="78054" x="6491288" y="4643438"/>
          <p14:tracePt t="78071" x="6510338" y="4652963"/>
          <p14:tracePt t="78087" x="6527800" y="4670425"/>
          <p14:tracePt t="78103" x="6545263" y="4679950"/>
          <p14:tracePt t="78120" x="6562725" y="4697413"/>
          <p14:tracePt t="78137" x="6572250" y="4705350"/>
          <p14:tracePt t="78153" x="6581775" y="4714875"/>
          <p14:tracePt t="78170" x="6599238" y="4724400"/>
          <p14:tracePt t="78186" x="6616700" y="4741863"/>
          <p14:tracePt t="78203" x="6643688" y="4751388"/>
          <p14:tracePt t="78220" x="6661150" y="4768850"/>
          <p14:tracePt t="78237" x="6697663" y="4776788"/>
          <p14:tracePt t="78254" x="6724650" y="4795838"/>
          <p14:tracePt t="78270" x="6732588" y="4803775"/>
          <p14:tracePt t="78287" x="6742113" y="4803775"/>
          <p14:tracePt t="78328" x="6751638" y="4803775"/>
          <p14:tracePt t="78338" x="6759575" y="4813300"/>
          <p14:tracePt t="78354" x="6769100" y="4822825"/>
          <p14:tracePt t="78491" x="6769100" y="4813300"/>
          <p14:tracePt t="78601" x="6769100" y="4803775"/>
          <p14:tracePt t="78616" x="6777038" y="4803775"/>
          <p14:tracePt t="78633" x="6777038" y="4795838"/>
          <p14:tracePt t="78641" x="6786563" y="4795838"/>
          <p14:tracePt t="78665" x="6786563" y="4786313"/>
          <p14:tracePt t="78675" x="6796088" y="4786313"/>
          <p14:tracePt t="78687" x="6804025" y="4786313"/>
          <p14:tracePt t="78703" x="6858000" y="4776788"/>
          <p14:tracePt t="78720" x="6875463" y="4768850"/>
          <p14:tracePt t="78737" x="6875463" y="4751388"/>
          <p14:tracePt t="79537" x="6867525" y="4751388"/>
          <p14:tracePt t="79545" x="6867525" y="4759325"/>
          <p14:tracePt t="79568" x="6858000" y="4759325"/>
          <p14:tracePt t="79575" x="6848475" y="4759325"/>
          <p14:tracePt t="79586" x="6840538" y="4768850"/>
          <p14:tracePt t="79603" x="6823075" y="4776788"/>
          <p14:tracePt t="79620" x="6769100" y="4776788"/>
          <p14:tracePt t="79636" x="6724650" y="4776788"/>
          <p14:tracePt t="79653" x="6661150" y="4776788"/>
          <p14:tracePt t="79670" x="6589713" y="4776788"/>
          <p14:tracePt t="79686" x="6527800" y="4776788"/>
          <p14:tracePt t="79689" x="6500813" y="4759325"/>
          <p14:tracePt t="79703" x="6465888" y="4741863"/>
          <p14:tracePt t="79720" x="6419850" y="4697413"/>
          <p14:tracePt t="79737" x="6340475" y="4652963"/>
          <p14:tracePt t="79753" x="6242050" y="4581525"/>
          <p14:tracePt t="79770" x="6143625" y="4510088"/>
          <p14:tracePt t="79786" x="6062663" y="4429125"/>
          <p14:tracePt t="79804" x="5965825" y="4357688"/>
          <p14:tracePt t="79820" x="5875338" y="4295775"/>
          <p14:tracePt t="79837" x="5786438" y="4205288"/>
          <p14:tracePt t="79854" x="5715000" y="4125913"/>
          <p14:tracePt t="79870" x="5634038" y="4071938"/>
          <p14:tracePt t="79887" x="5616575" y="4027488"/>
          <p14:tracePt t="79903" x="5599113" y="3983038"/>
          <p14:tracePt t="79920" x="5589588" y="3946525"/>
          <p14:tracePt t="79936" x="5562600" y="3902075"/>
          <p14:tracePt t="79953" x="5537200" y="3857625"/>
          <p14:tracePt t="79970" x="5510213" y="3813175"/>
          <p14:tracePt t="79987" x="5491163" y="3786188"/>
          <p14:tracePt t="80003" x="5483225" y="3741738"/>
          <p14:tracePt t="80020" x="5473700" y="3714750"/>
          <p14:tracePt t="80037" x="5456238" y="3670300"/>
          <p14:tracePt t="80053" x="5438775" y="3616325"/>
          <p14:tracePt t="80070" x="5429250" y="3589338"/>
          <p14:tracePt t="80087" x="5411788" y="3554413"/>
          <p14:tracePt t="80103" x="5411788" y="3536950"/>
          <p14:tracePt t="80151" x="5411788" y="3527425"/>
          <p14:tracePt t="80176" x="5411788" y="3517900"/>
          <p14:tracePt t="80183" x="5411788" y="3509963"/>
          <p14:tracePt t="80192" x="5411788" y="3500438"/>
          <p14:tracePt t="80208" x="5411788" y="3490913"/>
          <p14:tracePt t="80231" x="5411788" y="3482975"/>
          <p14:tracePt t="80256" x="5411788" y="3473450"/>
          <p14:tracePt t="80264" x="5419725" y="3473450"/>
          <p14:tracePt t="80280" x="5419725" y="3465513"/>
          <p14:tracePt t="80288" x="5419725" y="3455988"/>
          <p14:tracePt t="80312" x="5419725" y="3446463"/>
          <p14:tracePt t="80336" x="5419725" y="3438525"/>
          <p14:tracePt t="80352" x="5429250" y="3438525"/>
          <p14:tracePt t="80745" x="5429250" y="3446463"/>
          <p14:tracePt t="80753" x="5419725" y="3446463"/>
          <p14:tracePt t="84879" x="5419725" y="3455988"/>
          <p14:tracePt t="84888" x="5429250" y="3473450"/>
          <p14:tracePt t="84896" x="5438775" y="3482975"/>
          <p14:tracePt t="84904" x="5456238" y="3500438"/>
          <p14:tracePt t="84919" x="5465763" y="3527425"/>
          <p14:tracePt t="84936" x="5483225" y="3544888"/>
          <p14:tracePt t="84953" x="5483225" y="3562350"/>
          <p14:tracePt t="84969" x="5491163" y="3581400"/>
          <p14:tracePt t="84987" x="5510213" y="3616325"/>
          <p14:tracePt t="85003" x="5518150" y="3643313"/>
          <p14:tracePt t="85019" x="5537200" y="3660775"/>
          <p14:tracePt t="85036" x="5537200" y="3670300"/>
          <p14:tracePt t="85070" x="5545138" y="3679825"/>
          <p14:tracePt t="85087" x="5554663" y="3697288"/>
          <p14:tracePt t="85104" x="5572125" y="3724275"/>
          <p14:tracePt t="85120" x="5572125" y="3732213"/>
          <p14:tracePt t="85136" x="5581650" y="3751263"/>
          <p14:tracePt t="85169" x="5581650" y="3759200"/>
          <p14:tracePt t="85186" x="5581650" y="3768725"/>
          <p14:tracePt t="85203" x="5589588" y="3786188"/>
          <p14:tracePt t="85219" x="5608638" y="3803650"/>
          <p14:tracePt t="85237" x="5616575" y="3813175"/>
          <p14:tracePt t="85253" x="5626100" y="3840163"/>
          <p14:tracePt t="85269" x="5634038" y="3867150"/>
          <p14:tracePt t="85287" x="5653088" y="3894138"/>
          <p14:tracePt t="85303" x="5653088" y="3929063"/>
          <p14:tracePt t="85320" x="5661025" y="3965575"/>
          <p14:tracePt t="85336" x="5661025" y="3983038"/>
          <p14:tracePt t="85353" x="5670550" y="3990975"/>
          <p14:tracePt t="85370" x="5670550" y="4010025"/>
          <p14:tracePt t="85386" x="5670550" y="4017963"/>
          <p14:tracePt t="85403" x="5680075" y="4037013"/>
          <p14:tracePt t="85419" x="5688013" y="4071938"/>
          <p14:tracePt t="85436" x="5688013" y="4125913"/>
          <p14:tracePt t="85453" x="5715000" y="4179888"/>
          <p14:tracePt t="85459" x="5724525" y="4205288"/>
          <p14:tracePt t="85471" x="5732463" y="4241800"/>
          <p14:tracePt t="85487" x="5751513" y="4276725"/>
          <p14:tracePt t="85504" x="5759450" y="4295775"/>
          <p14:tracePt t="85521" x="5759450" y="4313238"/>
          <p14:tracePt t="85537" x="5759450" y="4330700"/>
          <p14:tracePt t="85553" x="5768975" y="4340225"/>
          <p14:tracePt t="85570" x="5776913" y="4367213"/>
          <p14:tracePt t="85586" x="5803900" y="4402138"/>
          <p14:tracePt t="85603" x="5848350" y="4456113"/>
          <p14:tracePt t="85621" x="5894388" y="4500563"/>
          <p14:tracePt t="85636" x="5929313" y="4527550"/>
          <p14:tracePt t="85653" x="5983288" y="4562475"/>
          <p14:tracePt t="85669" x="6045200" y="4608513"/>
          <p14:tracePt t="85686" x="6108700" y="4643438"/>
          <p14:tracePt t="85689" x="6126163" y="4652963"/>
          <p14:tracePt t="85703" x="6170613" y="4679950"/>
          <p14:tracePt t="85719" x="6215063" y="4697413"/>
          <p14:tracePt t="85737" x="6269038" y="4705350"/>
          <p14:tracePt t="85753" x="6330950" y="4714875"/>
          <p14:tracePt t="85770" x="6402388" y="4714875"/>
          <p14:tracePt t="85786" x="6510338" y="4724400"/>
          <p14:tracePt t="85803" x="6643688" y="4724400"/>
          <p14:tracePt t="85819" x="6742113" y="4724400"/>
          <p14:tracePt t="85837" x="6804025" y="4724400"/>
          <p14:tracePt t="85853" x="6840538" y="4732338"/>
          <p14:tracePt t="85870" x="6867525" y="4741863"/>
          <p14:tracePt t="85886" x="6875463" y="4741863"/>
          <p14:tracePt t="85961" x="6884988" y="4741863"/>
          <p14:tracePt t="85969" x="6884988" y="4751388"/>
          <p14:tracePt t="85985" x="6894513" y="4751388"/>
          <p14:tracePt t="85993" x="6911975" y="4768850"/>
          <p14:tracePt t="86003" x="6919913" y="4768850"/>
          <p14:tracePt t="86020" x="6965950" y="4795838"/>
          <p14:tracePt t="86037" x="7010400" y="4822825"/>
          <p14:tracePt t="86054" x="7054850" y="4840288"/>
          <p14:tracePt t="86129" x="7054850" y="4848225"/>
          <p14:tracePt t="86154" x="7054850" y="4857750"/>
          <p14:tracePt t="86265" x="7045325" y="4857750"/>
          <p14:tracePt t="86281" x="7045325" y="4867275"/>
          <p14:tracePt t="86289" x="7037388" y="4867275"/>
          <p14:tracePt t="86307" x="7027863" y="4867275"/>
          <p14:tracePt t="86322" x="7027863" y="4875213"/>
          <p14:tracePt t="86337" x="7018338" y="4875213"/>
          <p14:tracePt t="86353" x="7000875" y="4884738"/>
          <p14:tracePt t="86370" x="6973888" y="4884738"/>
          <p14:tracePt t="86386" x="6965950" y="4884738"/>
          <p14:tracePt t="86403" x="6938963" y="4884738"/>
          <p14:tracePt t="86419" x="6911975" y="4884738"/>
          <p14:tracePt t="86436" x="6875463" y="4884738"/>
          <p14:tracePt t="86453" x="6858000" y="4884738"/>
          <p14:tracePt t="86457" x="6848475" y="4884738"/>
          <p14:tracePt t="86469" x="6840538" y="4884738"/>
          <p14:tracePt t="86487" x="6831013" y="4884738"/>
          <p14:tracePt t="86503" x="6813550" y="4894263"/>
          <p14:tracePt t="86520" x="6804025" y="4894263"/>
          <p14:tracePt t="86536" x="6796088" y="4894263"/>
          <p14:tracePt t="86553" x="6786563" y="4894263"/>
          <p14:tracePt t="86569" x="6769100" y="4894263"/>
          <p14:tracePt t="86586" x="6751638" y="4894263"/>
          <p14:tracePt t="86603" x="6732588" y="4894263"/>
          <p14:tracePt t="86619" x="6715125" y="4894263"/>
          <p14:tracePt t="86636" x="6705600" y="4894263"/>
          <p14:tracePt t="86653" x="6697663" y="4894263"/>
          <p14:tracePt t="86669" x="6688138" y="4894263"/>
          <p14:tracePt t="86686" x="6670675" y="4894263"/>
          <p14:tracePt t="86703" x="6661150" y="4894263"/>
          <p14:tracePt t="86719" x="6643688" y="4894263"/>
          <p14:tracePt t="86737" x="6626225" y="4894263"/>
          <p14:tracePt t="86753" x="6616700" y="4894263"/>
          <p14:tracePt t="86770" x="6608763" y="4894263"/>
          <p14:tracePt t="86787" x="6589713" y="4894263"/>
          <p14:tracePt t="86803" x="6572250" y="4894263"/>
          <p14:tracePt t="86820" x="6562725" y="4884738"/>
          <p14:tracePt t="86837" x="6545263" y="4875213"/>
          <p14:tracePt t="86853" x="6510338" y="4867275"/>
          <p14:tracePt t="86869" x="6473825" y="4857750"/>
          <p14:tracePt t="86886" x="6446838" y="4840288"/>
          <p14:tracePt t="86903" x="6429375" y="4840288"/>
          <p14:tracePt t="86919" x="6411913" y="4830763"/>
          <p14:tracePt t="86936" x="6402388" y="4813300"/>
          <p14:tracePt t="86953" x="6384925" y="4795838"/>
          <p14:tracePt t="86969" x="6357938" y="4776788"/>
          <p14:tracePt t="86986" x="6340475" y="4751388"/>
          <p14:tracePt t="87003" x="6330950" y="4741863"/>
          <p14:tracePt t="87020" x="6313488" y="4724400"/>
          <p14:tracePt t="87036" x="6296025" y="4705350"/>
          <p14:tracePt t="87053" x="6276975" y="4697413"/>
          <p14:tracePt t="87070" x="6259513" y="4679950"/>
          <p14:tracePt t="87087" x="6251575" y="4670425"/>
          <p14:tracePt t="87103" x="6232525" y="4643438"/>
          <p14:tracePt t="87120" x="6215063" y="4633913"/>
          <p14:tracePt t="87136" x="6205538" y="4616450"/>
          <p14:tracePt t="87153" x="6197600" y="4616450"/>
          <p14:tracePt t="87169" x="6180138" y="4589463"/>
          <p14:tracePt t="87186" x="6153150" y="4562475"/>
          <p14:tracePt t="87203" x="6143625" y="4537075"/>
          <p14:tracePt t="87219" x="6134100" y="4527550"/>
          <p14:tracePt t="87237" x="6116638" y="4491038"/>
          <p14:tracePt t="87253" x="6099175" y="4465638"/>
          <p14:tracePt t="87269" x="6081713" y="4456113"/>
          <p14:tracePt t="87286" x="6062663" y="4429125"/>
          <p14:tracePt t="87303" x="6045200" y="4411663"/>
          <p14:tracePt t="87319" x="6018213" y="4394200"/>
          <p14:tracePt t="87336" x="5991225" y="4367213"/>
          <p14:tracePt t="87353" x="5983288" y="4340225"/>
          <p14:tracePt t="87369" x="5965825" y="4322763"/>
          <p14:tracePt t="87386" x="5956300" y="4303713"/>
          <p14:tracePt t="87403" x="5946775" y="4295775"/>
          <p14:tracePt t="87419" x="5938838" y="4268788"/>
          <p14:tracePt t="87436" x="5929313" y="4251325"/>
          <p14:tracePt t="87453" x="5919788" y="4241800"/>
          <p14:tracePt t="87456" x="5911850" y="4241800"/>
          <p14:tracePt t="87469" x="5902325" y="4224338"/>
          <p14:tracePt t="87487" x="5884863" y="4224338"/>
          <p14:tracePt t="87503" x="5875338" y="4214813"/>
          <p14:tracePt t="87520" x="5867400" y="4205288"/>
          <p14:tracePt t="87537" x="5857875" y="4197350"/>
          <p14:tracePt t="87641" x="5848350" y="4197350"/>
          <p14:tracePt t="88049" x="5840413" y="4197350"/>
          <p14:tracePt t="139066" x="5840413" y="4187825"/>
          <p14:tracePt t="139088" x="5830888" y="4108450"/>
          <p14:tracePt t="139100" x="5830888" y="4089400"/>
          <p14:tracePt t="139117" x="5840413" y="4054475"/>
          <p14:tracePt t="139134" x="5848350" y="4010025"/>
          <p14:tracePt t="139151" x="5848350" y="3946525"/>
          <p14:tracePt t="139167" x="5848350" y="3919538"/>
          <p14:tracePt t="139184" x="5848350" y="3884613"/>
          <p14:tracePt t="139201" x="5840413" y="3867150"/>
          <p14:tracePt t="139217" x="5840413" y="3857625"/>
          <p14:tracePt t="139234" x="5830888" y="3830638"/>
          <p14:tracePt t="139250" x="5822950" y="3813175"/>
          <p14:tracePt t="139268" x="5786438" y="3786188"/>
          <p14:tracePt t="139284" x="5768975" y="3776663"/>
          <p14:tracePt t="139300" x="5759450" y="3768725"/>
          <p14:tracePt t="139318" x="5751513" y="3751263"/>
          <p14:tracePt t="139334" x="5741988" y="3751263"/>
          <p14:tracePt t="139350" x="5724525" y="3732213"/>
          <p14:tracePt t="139367" x="5697538" y="3705225"/>
          <p14:tracePt t="139384" x="5688013" y="3697288"/>
          <p14:tracePt t="139400" x="5680075" y="3679825"/>
          <p14:tracePt t="139417" x="5661025" y="3679825"/>
          <p14:tracePt t="139434" x="5634038" y="3660775"/>
          <p14:tracePt t="139450" x="5599113" y="3660775"/>
          <p14:tracePt t="139456" x="5581650" y="3660775"/>
          <p14:tracePt t="139467" x="5572125" y="3652838"/>
          <p14:tracePt t="139484" x="5554663" y="3643313"/>
          <p14:tracePt t="139500" x="5545138" y="3643313"/>
          <p14:tracePt t="139517" x="5545138" y="3633788"/>
          <p14:tracePt t="139625" x="5545138" y="3643313"/>
          <p14:tracePt t="139632" x="5554663" y="3643313"/>
          <p14:tracePt t="139641" x="5554663" y="3652838"/>
          <p14:tracePt t="139651" x="5554663" y="3660775"/>
          <p14:tracePt t="139667" x="5572125" y="3697288"/>
          <p14:tracePt t="139684" x="5581650" y="3724275"/>
          <p14:tracePt t="139687" x="5599113" y="3741738"/>
          <p14:tracePt t="139701" x="5599113" y="3759200"/>
          <p14:tracePt t="139717" x="5608638" y="3786188"/>
          <p14:tracePt t="139734" x="5626100" y="3822700"/>
          <p14:tracePt t="139751" x="5653088" y="3894138"/>
          <p14:tracePt t="139768" x="5670550" y="3919538"/>
          <p14:tracePt t="139785" x="5680075" y="3946525"/>
          <p14:tracePt t="139801" x="5688013" y="3973513"/>
          <p14:tracePt t="139817" x="5697538" y="3990975"/>
          <p14:tracePt t="139834" x="5705475" y="4017963"/>
          <p14:tracePt t="139851" x="5724525" y="4027488"/>
          <p14:tracePt t="139867" x="5724525" y="4037013"/>
          <p14:tracePt t="139885" x="5732463" y="4044950"/>
          <p14:tracePt t="139902" x="5732463" y="4062413"/>
          <p14:tracePt t="139918" x="5741988" y="4081463"/>
          <p14:tracePt t="139934" x="5751513" y="4108450"/>
          <p14:tracePt t="139952" x="5768975" y="4143375"/>
          <p14:tracePt t="139967" x="5786438" y="4160838"/>
          <p14:tracePt t="139984" x="5786438" y="4170363"/>
          <p14:tracePt t="140000" x="5795963" y="4187825"/>
          <p14:tracePt t="140018" x="5813425" y="4214813"/>
          <p14:tracePt t="140035" x="5822950" y="4241800"/>
          <p14:tracePt t="140051" x="5840413" y="4268788"/>
          <p14:tracePt t="140068" x="5848350" y="4286250"/>
          <p14:tracePt t="140084" x="5867400" y="4303713"/>
          <p14:tracePt t="140101" x="5867400" y="4313238"/>
          <p14:tracePt t="140117" x="5875338" y="4330700"/>
          <p14:tracePt t="140134" x="5875338" y="4348163"/>
          <p14:tracePt t="140151" x="5894388" y="4375150"/>
          <p14:tracePt t="140167" x="5911850" y="4402138"/>
          <p14:tracePt t="140184" x="5919788" y="4411663"/>
          <p14:tracePt t="140200" x="5938838" y="4429125"/>
          <p14:tracePt t="140217" x="5946775" y="4438650"/>
          <p14:tracePt t="140234" x="5946775" y="4446588"/>
          <p14:tracePt t="140251" x="5956300" y="4465638"/>
          <p14:tracePt t="140267" x="5973763" y="4483100"/>
          <p14:tracePt t="140284" x="5991225" y="4491038"/>
          <p14:tracePt t="140300" x="5991225" y="4500563"/>
          <p14:tracePt t="140318" x="6000750" y="4510088"/>
          <p14:tracePt t="140334" x="6000750" y="4518025"/>
          <p14:tracePt t="140351" x="6010275" y="4527550"/>
          <p14:tracePt t="140368" x="6010275" y="4537075"/>
          <p14:tracePt t="140445" x="6010275" y="4545013"/>
          <p14:tracePt t="140457" x="6018213" y="4545013"/>
          <p14:tracePt t="140465" x="6027738" y="4554538"/>
          <p14:tracePt t="140489" x="6037263" y="4554538"/>
          <p14:tracePt t="140529" x="6045200" y="4554538"/>
          <p14:tracePt t="140537" x="6045200" y="4562475"/>
          <p14:tracePt t="140553" x="6062663" y="4562475"/>
          <p14:tracePt t="140577" x="6072188" y="4562475"/>
          <p14:tracePt t="140665" x="6081713" y="4562475"/>
          <p14:tracePt t="141066" x="6081713" y="4572000"/>
          <p14:tracePt t="141097" x="6081713" y="4581525"/>
          <p14:tracePt t="141105" x="6081713" y="4589463"/>
          <p14:tracePt t="141200" x="6054725" y="4589463"/>
          <p14:tracePt t="141208" x="6027738" y="4589463"/>
          <p14:tracePt t="141217" x="6000750" y="4589463"/>
          <p14:tracePt t="141234" x="5946775" y="4589463"/>
          <p14:tracePt t="141250" x="5875338" y="4589463"/>
          <p14:tracePt t="141267" x="5776913" y="4589463"/>
          <p14:tracePt t="141284" x="5653088" y="4589463"/>
          <p14:tracePt t="141301" x="5473700" y="4589463"/>
          <p14:tracePt t="141317" x="5180013" y="4589463"/>
          <p14:tracePt t="141334" x="4786313" y="4589463"/>
          <p14:tracePt t="141350" x="4465638" y="4572000"/>
          <p14:tracePt t="141367" x="4187825" y="4562475"/>
          <p14:tracePt t="141384" x="4116388" y="4562475"/>
          <p14:tracePt t="141745" x="4108450" y="4562475"/>
          <p14:tracePt t="141754" x="4081463" y="4545013"/>
          <p14:tracePt t="141759" x="4044950" y="4545013"/>
          <p14:tracePt t="141770" x="3990975" y="4545013"/>
          <p14:tracePt t="141784" x="3894138" y="4545013"/>
          <p14:tracePt t="141800" x="3768725" y="4545013"/>
          <p14:tracePt t="141817" x="3616325" y="4562475"/>
          <p14:tracePt t="141833" x="3465513" y="4598988"/>
          <p14:tracePt t="141850" x="3322638" y="4633913"/>
          <p14:tracePt t="141867" x="3179763" y="4643438"/>
          <p14:tracePt t="141884" x="3044825" y="4660900"/>
          <p14:tracePt t="141900" x="2973388" y="4697413"/>
          <p14:tracePt t="141917" x="2938463" y="4724400"/>
          <p14:tracePt t="141934" x="2919413" y="4732338"/>
          <p14:tracePt t="141950" x="2901950" y="4741863"/>
          <p14:tracePt t="141967" x="2874963" y="4751388"/>
          <p14:tracePt t="141983" x="2874963" y="4759325"/>
          <p14:tracePt t="142032" x="2857500" y="4768850"/>
          <p14:tracePt t="142040" x="2840038" y="4776788"/>
          <p14:tracePt t="142050" x="2813050" y="4776788"/>
          <p14:tracePt t="142067" x="2759075" y="4813300"/>
          <p14:tracePt t="142084" x="2714625" y="4830763"/>
          <p14:tracePt t="142101" x="2705100" y="4840288"/>
          <p14:tracePt t="142134" x="2705100" y="4848225"/>
          <p14:tracePt t="142153" x="2697163" y="4848225"/>
          <p14:tracePt t="142169" x="2697163" y="4857750"/>
          <p14:tracePt t="142186" x="2697163" y="4867275"/>
          <p14:tracePt t="142217" x="2697163" y="4875213"/>
          <p14:tracePt t="142225" x="2697163" y="4884738"/>
          <p14:tracePt t="142242" x="2705100" y="4894263"/>
          <p14:tracePt t="142250" x="2732088" y="4902200"/>
          <p14:tracePt t="142267" x="2786063" y="4902200"/>
          <p14:tracePt t="142284" x="2847975" y="4902200"/>
          <p14:tracePt t="142300" x="2901950" y="4902200"/>
          <p14:tracePt t="142318" x="2938463" y="4902200"/>
          <p14:tracePt t="142334" x="2973388" y="4884738"/>
          <p14:tracePt t="142350" x="3009900" y="4867275"/>
          <p14:tracePt t="142367" x="3071813" y="4848225"/>
          <p14:tracePt t="142384" x="3125788" y="4830763"/>
          <p14:tracePt t="142400" x="3179763" y="4795838"/>
          <p14:tracePt t="142417" x="3241675" y="4759325"/>
          <p14:tracePt t="142433" x="3286125" y="4732338"/>
          <p14:tracePt t="142450" x="3313113" y="4714875"/>
          <p14:tracePt t="142467" x="3330575" y="4687888"/>
          <p14:tracePt t="142485" x="3340100" y="4679950"/>
          <p14:tracePt t="142500" x="3348038" y="4660900"/>
          <p14:tracePt t="142517" x="3357563" y="4652963"/>
          <p14:tracePt t="142534" x="3367088" y="4633913"/>
          <p14:tracePt t="142551" x="3384550" y="4625975"/>
          <p14:tracePt t="142568" x="3394075" y="4608513"/>
          <p14:tracePt t="142584" x="3394075" y="4598988"/>
          <p14:tracePt t="142617" x="3402013" y="4598988"/>
          <p14:tracePt t="142648" x="3411538" y="4598988"/>
          <p14:tracePt t="142656" x="3419475" y="4598988"/>
          <p14:tracePt t="142714" x="3419475" y="4589463"/>
          <p14:tracePt t="142817" x="3429000" y="4589463"/>
          <p14:tracePt t="142833" x="3446463" y="4589463"/>
          <p14:tracePt t="142841" x="3455988" y="4581525"/>
          <p14:tracePt t="142850" x="3465513" y="4581525"/>
          <p14:tracePt t="142868" x="3482975" y="4572000"/>
          <p14:tracePt t="142884" x="3482975" y="4554538"/>
          <p14:tracePt t="143465" x="3490913" y="4545013"/>
          <p14:tracePt t="143473" x="3500438" y="4527550"/>
          <p14:tracePt t="143484" x="3517900" y="4518025"/>
          <p14:tracePt t="143500" x="3527425" y="4500563"/>
          <p14:tracePt t="143517" x="3527425" y="4491038"/>
          <p14:tracePt t="143534" x="3527425" y="4483100"/>
          <p14:tracePt t="143550" x="3527425" y="4473575"/>
          <p14:tracePt t="143567" x="3536950" y="4456113"/>
          <p14:tracePt t="143583" x="3554413" y="4438650"/>
          <p14:tracePt t="143601" x="3598863" y="4402138"/>
          <p14:tracePt t="143617" x="3625850" y="4357688"/>
          <p14:tracePt t="143634" x="3643313" y="4313238"/>
          <p14:tracePt t="143651" x="3660775" y="4276725"/>
          <p14:tracePt t="143667" x="3670300" y="4251325"/>
          <p14:tracePt t="143683" x="3679825" y="4232275"/>
          <p14:tracePt t="143700" x="3687763" y="4197350"/>
          <p14:tracePt t="143717" x="3705225" y="4160838"/>
          <p14:tracePt t="143733" x="3724275" y="4116388"/>
          <p14:tracePt t="143750" x="3741738" y="4089400"/>
          <p14:tracePt t="143767" x="3768725" y="4037013"/>
          <p14:tracePt t="143784" x="3803650" y="3983038"/>
          <p14:tracePt t="143800" x="3822700" y="3938588"/>
          <p14:tracePt t="143817" x="3848100" y="3884613"/>
          <p14:tracePt t="143833" x="3884613" y="3830638"/>
          <p14:tracePt t="143850" x="3911600" y="3759200"/>
          <p14:tracePt t="143867" x="3929063" y="3705225"/>
          <p14:tracePt t="143884" x="3946525" y="3660775"/>
          <p14:tracePt t="143900" x="3973513" y="3608388"/>
          <p14:tracePt t="143917" x="3983038" y="3571875"/>
          <p14:tracePt t="143934" x="4000500" y="3527425"/>
          <p14:tracePt t="143950" x="4010025" y="3500438"/>
          <p14:tracePt t="143968" x="4054475" y="3429000"/>
          <p14:tracePt t="143983" x="4071938" y="3394075"/>
          <p14:tracePt t="144000" x="4081463" y="3348038"/>
          <p14:tracePt t="144017" x="4089400" y="3330575"/>
          <p14:tracePt t="144035" x="4125913" y="3276600"/>
          <p14:tracePt t="144050" x="4143375" y="3241675"/>
          <p14:tracePt t="144068" x="4170363" y="3214688"/>
          <p14:tracePt t="144083" x="4197350" y="3170238"/>
          <p14:tracePt t="144100" x="4224338" y="3143250"/>
          <p14:tracePt t="144117" x="4232275" y="3108325"/>
          <p14:tracePt t="144133" x="4241800" y="3081338"/>
          <p14:tracePt t="144150" x="4259263" y="3054350"/>
          <p14:tracePt t="144167" x="4295775" y="3017838"/>
          <p14:tracePt t="144183" x="4303713" y="2990850"/>
          <p14:tracePt t="144200" x="4313238" y="2973388"/>
          <p14:tracePt t="144217" x="4322763" y="2955925"/>
          <p14:tracePt t="144250" x="4330700" y="2938463"/>
          <p14:tracePt t="144267" x="4340225" y="2938463"/>
          <p14:tracePt t="144284" x="4357688" y="2928938"/>
          <p14:tracePt t="144300" x="4375150" y="2919413"/>
          <p14:tracePt t="144317" x="4394200" y="2901950"/>
          <p14:tracePt t="144333" x="4394200" y="2894013"/>
          <p14:tracePt t="144351" x="4411663" y="2884488"/>
          <p14:tracePt t="144367" x="4438650" y="2867025"/>
          <p14:tracePt t="144384" x="4446588" y="2867025"/>
          <p14:tracePt t="144401" x="4473575" y="2867025"/>
          <p14:tracePt t="144417" x="4500563" y="2847975"/>
          <p14:tracePt t="144434" x="4510088" y="2847975"/>
          <p14:tracePt t="144450" x="4518025" y="2830513"/>
          <p14:tracePt t="144455" x="4527550" y="2830513"/>
          <p14:tracePt t="144483" x="4537075" y="2822575"/>
          <p14:tracePt t="144500" x="4554538" y="2813050"/>
          <p14:tracePt t="144517" x="4562475" y="2813050"/>
          <p14:tracePt t="144534" x="4572000" y="2803525"/>
          <p14:tracePt t="144553" x="4581525" y="2795588"/>
          <p14:tracePt t="144569" x="4589463" y="2795588"/>
          <p14:tracePt t="144584" x="4608513" y="2795588"/>
          <p14:tracePt t="144600" x="4616450" y="2776538"/>
          <p14:tracePt t="144617" x="4643438" y="2768600"/>
          <p14:tracePt t="144634" x="4652963" y="2759075"/>
          <p14:tracePt t="144650" x="4660900" y="2759075"/>
          <p14:tracePt t="144697" x="4670425" y="2759075"/>
          <p14:tracePt t="144704" x="4679950" y="2759075"/>
          <p14:tracePt t="144717" x="4679950" y="2751138"/>
          <p14:tracePt t="144734" x="4687888" y="2751138"/>
          <p14:tracePt t="144750" x="4697413" y="2751138"/>
          <p14:tracePt t="144770" x="4714875" y="2751138"/>
          <p14:tracePt t="144785" x="4724400" y="2741613"/>
          <p14:tracePt t="144800" x="4741863" y="2741613"/>
          <p14:tracePt t="144817" x="4751388" y="2741613"/>
          <p14:tracePt t="144833" x="4768850" y="2741613"/>
          <p14:tracePt t="144850" x="4795838" y="2741613"/>
          <p14:tracePt t="144867" x="4813300" y="2741613"/>
          <p14:tracePt t="144883" x="4840288" y="2741613"/>
          <p14:tracePt t="144900" x="4857750" y="2741613"/>
          <p14:tracePt t="144917" x="4867275" y="2741613"/>
          <p14:tracePt t="144933" x="4884738" y="2741613"/>
          <p14:tracePt t="144967" x="4911725" y="2741613"/>
          <p14:tracePt t="144984" x="4919663" y="2741613"/>
          <p14:tracePt t="145000" x="4938713" y="2741613"/>
          <p14:tracePt t="145017" x="4946650" y="2741613"/>
          <p14:tracePt t="145034" x="4956175" y="2741613"/>
          <p14:tracePt t="145051" x="4973638" y="2741613"/>
          <p14:tracePt t="145067" x="4983163" y="2741613"/>
          <p14:tracePt t="145083" x="4991100" y="2741613"/>
          <p14:tracePt t="145101" x="5000625" y="2741613"/>
          <p14:tracePt t="145134" x="5010150" y="2741613"/>
          <p14:tracePt t="146184" x="5000625" y="2741613"/>
          <p14:tracePt t="146192" x="4991100" y="2732088"/>
          <p14:tracePt t="146207" x="4983163" y="2732088"/>
          <p14:tracePt t="146217" x="4973638" y="2732088"/>
          <p14:tracePt t="146233" x="4956175" y="2714625"/>
          <p14:tracePt t="146250" x="4929188" y="2714625"/>
          <p14:tracePt t="146267" x="4911725" y="2705100"/>
          <p14:tracePt t="146283" x="4894263" y="2705100"/>
          <p14:tracePt t="146301" x="4875213" y="2705100"/>
          <p14:tracePt t="146317" x="4867275" y="2705100"/>
          <p14:tracePt t="146333" x="4857750" y="2705100"/>
          <p14:tracePt t="146350" x="4840288" y="2705100"/>
          <p14:tracePt t="146368" x="4822825" y="2697163"/>
          <p14:tracePt t="146384" x="4813300" y="2687638"/>
          <p14:tracePt t="146400" x="4803775" y="2687638"/>
          <p14:tracePt t="146417" x="4786313" y="2687638"/>
          <p14:tracePt t="146433" x="4776788" y="2687638"/>
          <p14:tracePt t="146451" x="4768850" y="2687638"/>
          <p14:tracePt t="146455" x="4759325" y="2687638"/>
          <p14:tracePt t="146467" x="4751388" y="2687638"/>
          <p14:tracePt t="146483" x="4741863" y="2687638"/>
          <p14:tracePt t="146500" x="4714875" y="2687638"/>
          <p14:tracePt t="146517" x="4705350" y="2697163"/>
          <p14:tracePt t="146534" x="4679950" y="2714625"/>
          <p14:tracePt t="146550" x="4652963" y="2732088"/>
          <p14:tracePt t="146568" x="4589463" y="2768600"/>
          <p14:tracePt t="146583" x="4562475" y="2813050"/>
          <p14:tracePt t="146600" x="4518025" y="2847975"/>
          <p14:tracePt t="146617" x="4491038" y="2894013"/>
          <p14:tracePt t="146633" x="4456113" y="2938463"/>
          <p14:tracePt t="146650" x="4429125" y="3009900"/>
          <p14:tracePt t="146667" x="4394200" y="3071813"/>
          <p14:tracePt t="146683" x="4348163" y="3133725"/>
          <p14:tracePt t="146700" x="4295775" y="3197225"/>
          <p14:tracePt t="146717" x="4251325" y="3251200"/>
          <p14:tracePt t="146734" x="4197350" y="3313113"/>
          <p14:tracePt t="146750" x="4160838" y="3367088"/>
          <p14:tracePt t="146768" x="4133850" y="3446463"/>
          <p14:tracePt t="146784" x="4116388" y="3490913"/>
          <p14:tracePt t="146800" x="4108450" y="3527425"/>
          <p14:tracePt t="146818" x="4098925" y="3571875"/>
          <p14:tracePt t="146834" x="4089400" y="3608388"/>
          <p14:tracePt t="146851" x="4081463" y="3652838"/>
          <p14:tracePt t="146867" x="4081463" y="3705225"/>
          <p14:tracePt t="146884" x="4081463" y="3741738"/>
          <p14:tracePt t="146900" x="4081463" y="3768725"/>
          <p14:tracePt t="146917" x="4071938" y="3813175"/>
          <p14:tracePt t="146934" x="4062413" y="3857625"/>
          <p14:tracePt t="146950" x="4054475" y="3884613"/>
          <p14:tracePt t="146967" x="4054475" y="3938588"/>
          <p14:tracePt t="146983" x="4054475" y="3973513"/>
          <p14:tracePt t="147000" x="4054475" y="4010025"/>
          <p14:tracePt t="147017" x="4054475" y="4027488"/>
          <p14:tracePt t="147034" x="4054475" y="4062413"/>
          <p14:tracePt t="147050" x="4054475" y="4081463"/>
          <p14:tracePt t="147067" x="4044950" y="4089400"/>
          <p14:tracePt t="147289" x="4037013" y="4089400"/>
          <p14:tracePt t="155187" x="4027488" y="4089400"/>
          <p14:tracePt t="155191" x="4017963" y="4089400"/>
          <p14:tracePt t="155199" x="4000500" y="4089400"/>
          <p14:tracePt t="155216" x="3990975" y="4098925"/>
          <p14:tracePt t="155233" x="3983038" y="4098925"/>
          <p14:tracePt t="158321" x="3973513" y="4098925"/>
          <p14:tracePt t="158352" x="3965575" y="4108450"/>
          <p14:tracePt t="158377" x="3956050" y="4108450"/>
          <p14:tracePt t="158385" x="3938588" y="4108450"/>
          <p14:tracePt t="158393" x="3919538" y="4116388"/>
          <p14:tracePt t="158401" x="3894138" y="4133850"/>
          <p14:tracePt t="158417" x="3813175" y="4160838"/>
          <p14:tracePt t="158433" x="3759200" y="4197350"/>
          <p14:tracePt t="158449" x="3724275" y="4232275"/>
          <p14:tracePt t="158466" x="3697288" y="4268788"/>
          <p14:tracePt t="158483" x="3670300" y="4286250"/>
          <p14:tracePt t="158499" x="3625850" y="4322763"/>
          <p14:tracePt t="158516" x="3562350" y="4394200"/>
          <p14:tracePt t="158533" x="3482975" y="4483100"/>
          <p14:tracePt t="158549" x="3419475" y="4545013"/>
          <p14:tracePt t="158567" x="3357563" y="4598988"/>
          <p14:tracePt t="158583" x="3241675" y="4679950"/>
          <p14:tracePt t="158600" x="3179763" y="4741863"/>
          <p14:tracePt t="158616" x="3133725" y="4776788"/>
          <p14:tracePt t="158633" x="3116263" y="4795838"/>
          <p14:tracePt t="158649" x="3098800" y="4813300"/>
          <p14:tracePt t="158666" x="3089275" y="4813300"/>
          <p14:tracePt t="158683" x="3081338" y="4813300"/>
          <p14:tracePt t="158704" x="3071813" y="4813300"/>
          <p14:tracePt t="158786" x="3071813" y="4803775"/>
          <p14:tracePt t="158793" x="3108325" y="4786313"/>
          <p14:tracePt t="158802" x="3152775" y="4768850"/>
          <p14:tracePt t="158817" x="3295650" y="4687888"/>
          <p14:tracePt t="158833" x="3455988" y="4545013"/>
          <p14:tracePt t="158850" x="3616325" y="4357688"/>
          <p14:tracePt t="158867" x="3751263" y="4125913"/>
          <p14:tracePt t="158884" x="3830638" y="3902075"/>
          <p14:tracePt t="158900" x="3894138" y="3724275"/>
          <p14:tracePt t="158916" x="3919538" y="3571875"/>
          <p14:tracePt t="158933" x="3973513" y="3455988"/>
          <p14:tracePt t="158950" x="4037013" y="3357563"/>
          <p14:tracePt t="158966" x="4098925" y="3286125"/>
          <p14:tracePt t="158983" x="4160838" y="3214688"/>
          <p14:tracePt t="158999" x="4205288" y="3170238"/>
          <p14:tracePt t="159016" x="4232275" y="3133725"/>
          <p14:tracePt t="159033" x="4276725" y="3098800"/>
          <p14:tracePt t="159050" x="4367213" y="3017838"/>
          <p14:tracePt t="159067" x="4456113" y="2919413"/>
          <p14:tracePt t="159083" x="4537075" y="2822575"/>
          <p14:tracePt t="159100" x="4562475" y="2759075"/>
          <p14:tracePt t="159117" x="4589463" y="2724150"/>
          <p14:tracePt t="159134" x="4608513" y="2705100"/>
          <p14:tracePt t="159149" x="4616450" y="2697163"/>
          <p14:tracePt t="159167" x="4633913" y="2687638"/>
          <p14:tracePt t="159183" x="4679950" y="2687638"/>
          <p14:tracePt t="159199" x="4724400" y="2687638"/>
          <p14:tracePt t="159216" x="4768850" y="2705100"/>
          <p14:tracePt t="159233" x="4803775" y="2732088"/>
          <p14:tracePt t="159249" x="4867275" y="2768600"/>
          <p14:tracePt t="159266" x="4956175" y="2786063"/>
          <p14:tracePt t="159283" x="5045075" y="2795588"/>
          <p14:tracePt t="159299" x="5099050" y="2803525"/>
          <p14:tracePt t="159317" x="5126038" y="2822575"/>
          <p14:tracePt t="159333" x="5143500" y="2867025"/>
          <p14:tracePt t="159350" x="5160963" y="2901950"/>
          <p14:tracePt t="159366" x="5187950" y="2946400"/>
          <p14:tracePt t="159383" x="5214938" y="3017838"/>
          <p14:tracePt t="159400" x="5241925" y="3071813"/>
          <p14:tracePt t="159417" x="5259388" y="3125788"/>
          <p14:tracePt t="159434" x="5295900" y="3214688"/>
          <p14:tracePt t="159450" x="5330825" y="3286125"/>
          <p14:tracePt t="159456" x="5348288" y="3313113"/>
          <p14:tracePt t="159466" x="5357813" y="3348038"/>
          <p14:tracePt t="159483" x="5394325" y="3429000"/>
          <p14:tracePt t="159500" x="5446713" y="3500438"/>
          <p14:tracePt t="159516" x="5483225" y="3571875"/>
          <p14:tracePt t="159534" x="5527675" y="3633788"/>
          <p14:tracePt t="159550" x="5562600" y="3705225"/>
          <p14:tracePt t="159567" x="5608638" y="3830638"/>
          <p14:tracePt t="159584" x="5643563" y="3919538"/>
          <p14:tracePt t="159600" x="5661025" y="3983038"/>
          <p14:tracePt t="159616" x="5680075" y="4054475"/>
          <p14:tracePt t="159633" x="5705475" y="4108450"/>
          <p14:tracePt t="159649" x="5724525" y="4152900"/>
          <p14:tracePt t="159666" x="5732463" y="4187825"/>
          <p14:tracePt t="159683" x="5741988" y="4205288"/>
          <p14:tracePt t="159699" x="5759450" y="4224338"/>
          <p14:tracePt t="159716" x="5768975" y="4232275"/>
          <p14:tracePt t="159733" x="5776913" y="4259263"/>
          <p14:tracePt t="159749" x="5803900" y="4276725"/>
          <p14:tracePt t="159766" x="5822950" y="4295775"/>
          <p14:tracePt t="159784" x="5857875" y="4322763"/>
          <p14:tracePt t="159799" x="5875338" y="4348163"/>
          <p14:tracePt t="159817" x="5902325" y="4375150"/>
          <p14:tracePt t="159833" x="5929313" y="4402138"/>
          <p14:tracePt t="159850" x="5965825" y="4429125"/>
          <p14:tracePt t="159866" x="5991225" y="4456113"/>
          <p14:tracePt t="159884" x="6018213" y="4473575"/>
          <p14:tracePt t="159900" x="6037263" y="4483100"/>
          <p14:tracePt t="159917" x="6045200" y="4491038"/>
          <p14:tracePt t="159933" x="6054725" y="4491038"/>
          <p14:tracePt t="165248" x="6054725" y="4500563"/>
          <p14:tracePt t="165816" x="6027738" y="4500563"/>
          <p14:tracePt t="165824" x="6010275" y="4500563"/>
          <p14:tracePt t="165833" x="5983288" y="4500563"/>
          <p14:tracePt t="165850" x="5911850" y="4510088"/>
          <p14:tracePt t="165867" x="5857875" y="4510088"/>
          <p14:tracePt t="165883" x="5795963" y="4518025"/>
          <p14:tracePt t="165900" x="5715000" y="4527550"/>
          <p14:tracePt t="165916" x="5616575" y="4527550"/>
          <p14:tracePt t="165932" x="5473700" y="4500563"/>
          <p14:tracePt t="165949" x="5322888" y="4456113"/>
          <p14:tracePt t="165966" x="5187950" y="4429125"/>
          <p14:tracePt t="165982" x="5089525" y="4411663"/>
          <p14:tracePt t="165999" x="5000625" y="4384675"/>
          <p14:tracePt t="166016" x="4956175" y="4375150"/>
          <p14:tracePt t="166033" x="4875213" y="4348163"/>
          <p14:tracePt t="166049" x="4786313" y="4330700"/>
          <p14:tracePt t="166067" x="4724400" y="4330700"/>
          <p14:tracePt t="166082" x="4687888" y="4330700"/>
          <p14:tracePt t="166099" x="4660900" y="4330700"/>
          <p14:tracePt t="166116" x="4652963" y="4330700"/>
          <p14:tracePt t="166132" x="4643438" y="4330700"/>
          <p14:tracePt t="166166" x="4633913" y="4330700"/>
          <p14:tracePt t="166185" x="4625975" y="4330700"/>
          <p14:tracePt t="187576" x="4670425" y="4286250"/>
          <p14:tracePt t="187585" x="4830763" y="4152900"/>
          <p14:tracePt t="187592" x="5099050" y="3830638"/>
          <p14:tracePt t="187601" x="5518150" y="3322638"/>
          <p14:tracePt t="187615" x="6653213" y="2017713"/>
          <p14:tracePt t="187631" x="7680325" y="973138"/>
          <p14:tracePt t="187648" x="8402638" y="366713"/>
          <p14:tracePt t="187665" x="8823325" y="44450"/>
          <p14:tracePt t="187681" x="9037638" y="0"/>
          <p14:tracePt t="187699" x="9099550" y="0"/>
          <p14:tracePt t="187716" x="9109075" y="0"/>
          <p14:tracePt t="188849" x="9099550" y="0"/>
          <p14:tracePt t="188857" x="9090025" y="9525"/>
          <p14:tracePt t="188865" x="9063038" y="17463"/>
          <p14:tracePt t="188883" x="9018588" y="44450"/>
          <p14:tracePt t="188899" x="8983663" y="61913"/>
          <p14:tracePt t="188915" x="8939213" y="88900"/>
          <p14:tracePt t="188932" x="8912225" y="98425"/>
          <p14:tracePt t="188948" x="8894763" y="107950"/>
          <p14:tracePt t="188965" x="8875713" y="115888"/>
          <p14:tracePt t="188981" x="8867775" y="125413"/>
          <p14:tracePt t="189015" x="8848725" y="133350"/>
          <p14:tracePt t="189031" x="8840788" y="142875"/>
          <p14:tracePt t="189048" x="8831263" y="142875"/>
          <p14:tracePt t="189065" x="8813800" y="152400"/>
          <p14:tracePt t="189082" x="8777288" y="196850"/>
          <p14:tracePt t="189099" x="8697913" y="258763"/>
          <p14:tracePt t="189116" x="8626475" y="330200"/>
          <p14:tracePt t="189133" x="8528050" y="411163"/>
          <p14:tracePt t="189148" x="8412163" y="482600"/>
          <p14:tracePt t="189165" x="8242300" y="588963"/>
          <p14:tracePt t="189181" x="8045450" y="704850"/>
          <p14:tracePt t="189184" x="7939088" y="776288"/>
          <p14:tracePt t="189198" x="7796213" y="866775"/>
          <p14:tracePt t="189215" x="7215188" y="1322388"/>
          <p14:tracePt t="189231" x="6742113" y="1704975"/>
          <p14:tracePt t="189248" x="6242050" y="2089150"/>
          <p14:tracePt t="189265" x="5776913" y="2544763"/>
          <p14:tracePt t="189281" x="5286375" y="3036888"/>
          <p14:tracePt t="189298" x="4741863" y="3562350"/>
          <p14:tracePt t="189316" x="4419600" y="3884613"/>
          <p14:tracePt t="189331" x="4286250" y="4000500"/>
          <p14:tracePt t="189349" x="4214813" y="4062413"/>
          <p14:tracePt t="189608" x="4125913" y="4062413"/>
          <p14:tracePt t="189616" x="3938588" y="4089400"/>
          <p14:tracePt t="189623" x="3571875" y="4224338"/>
          <p14:tracePt t="189632" x="3375025" y="4367213"/>
          <p14:tracePt t="189648" x="2822575" y="4813300"/>
          <p14:tracePt t="189665" x="2286000" y="5322888"/>
          <p14:tracePt t="189681" x="1812925" y="5724525"/>
          <p14:tracePt t="189698" x="1419225" y="5983288"/>
          <p14:tracePt t="189715" x="1241425" y="6134100"/>
          <p14:tracePt t="189731" x="1116013" y="6224588"/>
          <p14:tracePt t="189748" x="1062038" y="6269038"/>
          <p14:tracePt t="189765" x="1044575" y="6286500"/>
          <p14:tracePt t="189781" x="1036638" y="6296025"/>
          <p14:tracePt t="189798" x="1027113" y="6303963"/>
          <p14:tracePt t="189815" x="982663" y="6340475"/>
          <p14:tracePt t="189831" x="955675" y="6367463"/>
          <p14:tracePt t="189848" x="901700" y="6375400"/>
          <p14:tracePt t="189865" x="839788" y="6429375"/>
          <p14:tracePt t="189882" x="714375" y="6510338"/>
          <p14:tracePt t="189899" x="544513" y="6599238"/>
          <p14:tracePt t="192575"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1"/>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D.O. PERCENT SATURATION</a:t>
            </a:r>
            <a:endParaRPr/>
          </a:p>
        </p:txBody>
      </p:sp>
      <p:sp>
        <p:nvSpPr>
          <p:cNvPr id="409" name="Google Shape;409;p21"/>
          <p:cNvSpPr txBox="1">
            <a:spLocks noGrp="1"/>
          </p:cNvSpPr>
          <p:nvPr>
            <p:ph type="body" idx="1"/>
          </p:nvPr>
        </p:nvSpPr>
        <p:spPr>
          <a:xfrm>
            <a:off x="386655" y="1666065"/>
            <a:ext cx="8370687" cy="5119487"/>
          </a:xfrm>
          <a:prstGeom prst="rect">
            <a:avLst/>
          </a:prstGeom>
          <a:noFill/>
          <a:ln>
            <a:noFill/>
          </a:ln>
        </p:spPr>
        <p:txBody>
          <a:bodyPr spcFirstLastPara="1" wrap="square" lIns="91425" tIns="45700" rIns="91425" bIns="45700" anchor="t" anchorCtr="0">
            <a:normAutofit/>
          </a:bodyPr>
          <a:lstStyle/>
          <a:p>
            <a:pPr marL="365760" lvl="0" indent="-365760" algn="l" rtl="0">
              <a:lnSpc>
                <a:spcPct val="80000"/>
              </a:lnSpc>
              <a:spcBef>
                <a:spcPts val="0"/>
              </a:spcBef>
              <a:spcAft>
                <a:spcPts val="0"/>
              </a:spcAft>
              <a:buSzPts val="1904"/>
              <a:buChar char="⦿"/>
            </a:pPr>
            <a:r>
              <a:rPr lang="en-US" sz="2700"/>
              <a:t>D.O. concentration tells us how much oxygen is in the water</a:t>
            </a:r>
            <a:endParaRPr sz="2700"/>
          </a:p>
          <a:p>
            <a:pPr marL="365760" lvl="0" indent="-365760" algn="l" rtl="0">
              <a:lnSpc>
                <a:spcPct val="80000"/>
              </a:lnSpc>
              <a:spcBef>
                <a:spcPts val="1000"/>
              </a:spcBef>
              <a:spcAft>
                <a:spcPts val="0"/>
              </a:spcAft>
              <a:buSzPts val="1904"/>
              <a:buChar char="⦿"/>
            </a:pPr>
            <a:r>
              <a:rPr lang="en-US" sz="2700"/>
              <a:t>How do we know whether there is </a:t>
            </a:r>
            <a:r>
              <a:rPr lang="en-US" sz="2700" i="1"/>
              <a:t>enough</a:t>
            </a:r>
            <a:r>
              <a:rPr lang="en-US" sz="2700" i="1">
                <a:solidFill>
                  <a:schemeClr val="accent1"/>
                </a:solidFill>
              </a:rPr>
              <a:t> </a:t>
            </a:r>
            <a:r>
              <a:rPr lang="en-US" sz="2700">
                <a:solidFill>
                  <a:schemeClr val="accent1"/>
                </a:solidFill>
              </a:rPr>
              <a:t>oxygen in the water?</a:t>
            </a:r>
            <a:endParaRPr sz="2700">
              <a:solidFill>
                <a:schemeClr val="accent1"/>
              </a:solidFill>
            </a:endParaRPr>
          </a:p>
          <a:p>
            <a:pPr marL="365760" lvl="0" indent="-365760" algn="l" rtl="0">
              <a:lnSpc>
                <a:spcPct val="80000"/>
              </a:lnSpc>
              <a:spcBef>
                <a:spcPts val="1000"/>
              </a:spcBef>
              <a:spcAft>
                <a:spcPts val="0"/>
              </a:spcAft>
              <a:buSzPts val="1904"/>
              <a:buChar char="⦿"/>
            </a:pPr>
            <a:r>
              <a:rPr lang="en-US" sz="2700" b="1" u="sng"/>
              <a:t>DO Percent Saturation:</a:t>
            </a:r>
            <a:r>
              <a:rPr lang="en-US" sz="2700" b="1"/>
              <a:t> </a:t>
            </a:r>
            <a:r>
              <a:rPr lang="en-US" sz="2700"/>
              <a:t>Ratio of amount of oxygen present in water to the maximum the water </a:t>
            </a:r>
            <a:r>
              <a:rPr lang="en-US" sz="2700" i="1"/>
              <a:t>could</a:t>
            </a:r>
            <a:r>
              <a:rPr lang="en-US" sz="2700"/>
              <a:t> </a:t>
            </a:r>
            <a:r>
              <a:rPr lang="en-US" sz="2700" i="1"/>
              <a:t>hold</a:t>
            </a:r>
            <a:r>
              <a:rPr lang="en-US" sz="2700"/>
              <a:t> at that </a:t>
            </a:r>
            <a:r>
              <a:rPr lang="en-US" sz="2700" b="1">
                <a:solidFill>
                  <a:srgbClr val="68DAFB"/>
                </a:solidFill>
              </a:rPr>
              <a:t>temperature</a:t>
            </a:r>
            <a:r>
              <a:rPr lang="en-US" sz="2700"/>
              <a:t> in the absence of other influences</a:t>
            </a:r>
            <a:endParaRPr sz="2700"/>
          </a:p>
          <a:p>
            <a:pPr marL="365760" lvl="0" indent="-365760" algn="l" rtl="0">
              <a:lnSpc>
                <a:spcPct val="80000"/>
              </a:lnSpc>
              <a:spcBef>
                <a:spcPts val="1000"/>
              </a:spcBef>
              <a:spcAft>
                <a:spcPts val="0"/>
              </a:spcAft>
              <a:buSzPts val="1904"/>
              <a:buChar char="⦿"/>
            </a:pPr>
            <a:r>
              <a:rPr lang="en-US" sz="2700"/>
              <a:t>More meaningful indicator than a D.O. reading alone</a:t>
            </a:r>
            <a:endParaRPr sz="2700"/>
          </a:p>
          <a:p>
            <a:pPr marL="365760" lvl="0" indent="-244855" algn="l" rtl="0">
              <a:lnSpc>
                <a:spcPct val="80000"/>
              </a:lnSpc>
              <a:spcBef>
                <a:spcPts val="1000"/>
              </a:spcBef>
              <a:spcAft>
                <a:spcPts val="0"/>
              </a:spcAft>
              <a:buSzPts val="1904"/>
              <a:buNone/>
            </a:pPr>
            <a:endParaRPr sz="2720"/>
          </a:p>
          <a:p>
            <a:pPr marL="365760" lvl="0" indent="-244855" algn="l" rtl="0">
              <a:lnSpc>
                <a:spcPct val="80000"/>
              </a:lnSpc>
              <a:spcBef>
                <a:spcPts val="1000"/>
              </a:spcBef>
              <a:spcAft>
                <a:spcPts val="0"/>
              </a:spcAft>
              <a:buSzPts val="1904"/>
              <a:buNone/>
            </a:pPr>
            <a:endParaRPr sz="2720"/>
          </a:p>
        </p:txBody>
      </p:sp>
      <p:grpSp>
        <p:nvGrpSpPr>
          <p:cNvPr id="410" name="Google Shape;410;p21"/>
          <p:cNvGrpSpPr/>
          <p:nvPr/>
        </p:nvGrpSpPr>
        <p:grpSpPr>
          <a:xfrm>
            <a:off x="386656" y="6133174"/>
            <a:ext cx="8370687" cy="382850"/>
            <a:chOff x="386656" y="6133174"/>
            <a:chExt cx="8370687" cy="382850"/>
          </a:xfrm>
        </p:grpSpPr>
        <p:sp>
          <p:nvSpPr>
            <p:cNvPr id="411" name="Google Shape;411;p21"/>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412" name="Google Shape;412;p21"/>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413" name="Google Shape;413;p21"/>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414" name="Google Shape;414;p21"/>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15" name="Google Shape;415;p21"/>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16" name="Google Shape;416;p21"/>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17" name="Google Shape;417;p21"/>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18" name="Google Shape;418;p21"/>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18"/>
    </mc:Choice>
    <mc:Fallback xmlns="">
      <p:transition spd="slow" advTm="36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3200"/>
              <a:buFont typeface="Quattrocento Sans"/>
              <a:buNone/>
            </a:pPr>
            <a:r>
              <a:rPr lang="en-US" sz="3200"/>
              <a:t>HOW DOES TEMPERATURE INFLUENCE D.O. SATURATION?</a:t>
            </a:r>
            <a:endParaRPr sz="3200"/>
          </a:p>
        </p:txBody>
      </p:sp>
      <p:pic>
        <p:nvPicPr>
          <p:cNvPr id="425" name="Google Shape;425;p22"/>
          <p:cNvPicPr preferRelativeResize="0">
            <a:picLocks noGrp="1"/>
          </p:cNvPicPr>
          <p:nvPr>
            <p:ph type="body" idx="1"/>
          </p:nvPr>
        </p:nvPicPr>
        <p:blipFill rotWithShape="1">
          <a:blip r:embed="rId5">
            <a:alphaModFix/>
          </a:blip>
          <a:srcRect/>
          <a:stretch/>
        </p:blipFill>
        <p:spPr>
          <a:xfrm>
            <a:off x="1566642" y="1583822"/>
            <a:ext cx="1862590" cy="3087761"/>
          </a:xfrm>
          <a:prstGeom prst="rect">
            <a:avLst/>
          </a:prstGeom>
          <a:noFill/>
          <a:ln>
            <a:noFill/>
          </a:ln>
        </p:spPr>
      </p:pic>
      <p:pic>
        <p:nvPicPr>
          <p:cNvPr id="426" name="Google Shape;426;p22"/>
          <p:cNvPicPr preferRelativeResize="0"/>
          <p:nvPr/>
        </p:nvPicPr>
        <p:blipFill rotWithShape="1">
          <a:blip r:embed="rId6">
            <a:alphaModFix/>
          </a:blip>
          <a:srcRect/>
          <a:stretch/>
        </p:blipFill>
        <p:spPr>
          <a:xfrm>
            <a:off x="5659017" y="1553738"/>
            <a:ext cx="1887841" cy="3121454"/>
          </a:xfrm>
          <a:prstGeom prst="rect">
            <a:avLst/>
          </a:prstGeom>
          <a:noFill/>
          <a:ln>
            <a:noFill/>
          </a:ln>
        </p:spPr>
      </p:pic>
      <p:sp>
        <p:nvSpPr>
          <p:cNvPr id="427" name="Google Shape;427;p22"/>
          <p:cNvSpPr txBox="1"/>
          <p:nvPr/>
        </p:nvSpPr>
        <p:spPr>
          <a:xfrm>
            <a:off x="998404" y="4673995"/>
            <a:ext cx="33528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*Due to more energy in warm water, water molecules move faster resulting in a lower ability to hold on to oxygen molecules</a:t>
            </a:r>
            <a:endParaRPr sz="1800"/>
          </a:p>
        </p:txBody>
      </p:sp>
      <p:sp>
        <p:nvSpPr>
          <p:cNvPr id="428" name="Google Shape;428;p22"/>
          <p:cNvSpPr txBox="1"/>
          <p:nvPr/>
        </p:nvSpPr>
        <p:spPr>
          <a:xfrm>
            <a:off x="5289923" y="4765618"/>
            <a:ext cx="29718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*Cold water has lower energy and slower moving water molecules, allowing it to retain oxygen molecules</a:t>
            </a:r>
            <a:endParaRPr sz="1800"/>
          </a:p>
        </p:txBody>
      </p:sp>
      <p:grpSp>
        <p:nvGrpSpPr>
          <p:cNvPr id="429" name="Google Shape;429;p22"/>
          <p:cNvGrpSpPr/>
          <p:nvPr/>
        </p:nvGrpSpPr>
        <p:grpSpPr>
          <a:xfrm>
            <a:off x="386656" y="6133174"/>
            <a:ext cx="8370687" cy="382850"/>
            <a:chOff x="386656" y="6133174"/>
            <a:chExt cx="8370687" cy="382850"/>
          </a:xfrm>
        </p:grpSpPr>
        <p:sp>
          <p:nvSpPr>
            <p:cNvPr id="430" name="Google Shape;430;p22"/>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431" name="Google Shape;431;p22"/>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432" name="Google Shape;432;p22"/>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433" name="Google Shape;433;p22"/>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34" name="Google Shape;434;p22"/>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35" name="Google Shape;435;p22"/>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36" name="Google Shape;436;p22"/>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37" name="Google Shape;437;p22"/>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436"/>
    </mc:Choice>
    <mc:Fallback xmlns="">
      <p:transition spd="slow" advTm="3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3"/>
          <p:cNvSpPr txBox="1">
            <a:spLocks noGrp="1"/>
          </p:cNvSpPr>
          <p:nvPr>
            <p:ph type="title" idx="4294967295"/>
          </p:nvPr>
        </p:nvSpPr>
        <p:spPr>
          <a:xfrm>
            <a:off x="125023" y="-318883"/>
            <a:ext cx="8838535"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sz="2800" b="1">
                <a:solidFill>
                  <a:schemeClr val="bg1"/>
                </a:solidFill>
              </a:rPr>
              <a:t>D.O. SATURATION</a:t>
            </a:r>
            <a:endParaRPr sz="2800" b="1">
              <a:solidFill>
                <a:schemeClr val="bg1"/>
              </a:solidFill>
            </a:endParaRPr>
          </a:p>
        </p:txBody>
      </p:sp>
      <p:grpSp>
        <p:nvGrpSpPr>
          <p:cNvPr id="444" name="Google Shape;444;p23"/>
          <p:cNvGrpSpPr/>
          <p:nvPr/>
        </p:nvGrpSpPr>
        <p:grpSpPr>
          <a:xfrm>
            <a:off x="386656" y="6133174"/>
            <a:ext cx="8370687" cy="382850"/>
            <a:chOff x="386656" y="6133174"/>
            <a:chExt cx="8370687" cy="382850"/>
          </a:xfrm>
        </p:grpSpPr>
        <p:sp>
          <p:nvSpPr>
            <p:cNvPr id="445" name="Google Shape;445;p23"/>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446" name="Google Shape;446;p23"/>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447" name="Google Shape;447;p23"/>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448" name="Google Shape;448;p23"/>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49" name="Google Shape;449;p23"/>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50" name="Google Shape;450;p23"/>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51" name="Google Shape;451;p23"/>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52" name="Google Shape;452;p23"/>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453" name="Google Shape;453;p23" descr="Image result for dissolved oxygen percent saturatio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454" name="Google Shape;454;p23" descr="Image result for dissolved oxygen percent saturatio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455" name="Google Shape;455;p23" descr="Image result for dissolved oxygen percent saturatio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457" name="Google Shape;457;p23"/>
          <p:cNvSpPr txBox="1"/>
          <p:nvPr/>
        </p:nvSpPr>
        <p:spPr>
          <a:xfrm>
            <a:off x="457200" y="4775199"/>
            <a:ext cx="8229600" cy="1397317"/>
          </a:xfrm>
          <a:prstGeom prst="rect">
            <a:avLst/>
          </a:prstGeom>
          <a:noFill/>
          <a:ln>
            <a:noFill/>
          </a:ln>
        </p:spPr>
        <p:txBody>
          <a:bodyPr spcFirstLastPara="1" wrap="square" lIns="91425" tIns="45700" rIns="91425" bIns="45700" anchor="t" anchorCtr="0">
            <a:normAutofit/>
          </a:bodyPr>
          <a:lstStyle/>
          <a:p>
            <a:pPr marL="365760" marR="0" lvl="0" indent="-365760" algn="l" rtl="0">
              <a:lnSpc>
                <a:spcPct val="80000"/>
              </a:lnSpc>
              <a:spcBef>
                <a:spcPts val="0"/>
              </a:spcBef>
              <a:spcAft>
                <a:spcPts val="0"/>
              </a:spcAft>
              <a:buClr>
                <a:schemeClr val="accent1"/>
              </a:buClr>
              <a:buSzPts val="1736"/>
              <a:buFont typeface="Noto Sans Symbols"/>
              <a:buChar char="⦿"/>
            </a:pPr>
            <a:r>
              <a:rPr lang="en-US" sz="2480" b="0" i="0" u="none" strike="noStrike" cap="none">
                <a:solidFill>
                  <a:schemeClr val="lt1"/>
                </a:solidFill>
                <a:latin typeface="Quattrocento Sans"/>
                <a:ea typeface="Quattrocento Sans"/>
                <a:cs typeface="Quattrocento Sans"/>
                <a:sym typeface="Quattrocento Sans"/>
              </a:rPr>
              <a:t>As water temperature increases, the amount of oxygen it takes to saturate the water decreases</a:t>
            </a:r>
            <a:endParaRPr/>
          </a:p>
          <a:p>
            <a:pPr marL="365760" marR="0" lvl="0" indent="-365760" algn="l" rtl="0">
              <a:lnSpc>
                <a:spcPct val="80000"/>
              </a:lnSpc>
              <a:spcBef>
                <a:spcPts val="1000"/>
              </a:spcBef>
              <a:spcAft>
                <a:spcPts val="0"/>
              </a:spcAft>
              <a:buClr>
                <a:schemeClr val="accent1"/>
              </a:buClr>
              <a:buSzPts val="1736"/>
              <a:buFont typeface="Noto Sans Symbols"/>
              <a:buChar char="⦿"/>
            </a:pPr>
            <a:r>
              <a:rPr lang="en-US" sz="2480">
                <a:solidFill>
                  <a:schemeClr val="lt1"/>
                </a:solidFill>
                <a:latin typeface="Quattrocento Sans"/>
                <a:ea typeface="Quattrocento Sans"/>
                <a:cs typeface="Quattrocento Sans"/>
                <a:sym typeface="Quattrocento Sans"/>
              </a:rPr>
              <a:t>Cold water can hold more oxygen than warmer water</a:t>
            </a:r>
            <a:endParaRPr sz="2480" b="0" i="0" u="none" strike="noStrike" cap="none">
              <a:solidFill>
                <a:schemeClr val="lt1"/>
              </a:solidFill>
              <a:latin typeface="Quattrocento Sans"/>
              <a:ea typeface="Quattrocento Sans"/>
              <a:cs typeface="Quattrocento Sans"/>
              <a:sym typeface="Quattrocento Sans"/>
            </a:endParaRPr>
          </a:p>
          <a:p>
            <a:pPr marL="365760" marR="0" lvl="0" indent="-255523" algn="l" rtl="0">
              <a:lnSpc>
                <a:spcPct val="80000"/>
              </a:lnSpc>
              <a:spcBef>
                <a:spcPts val="1000"/>
              </a:spcBef>
              <a:spcAft>
                <a:spcPts val="0"/>
              </a:spcAft>
              <a:buClr>
                <a:schemeClr val="accent1"/>
              </a:buClr>
              <a:buSzPts val="1736"/>
              <a:buFont typeface="Noto Sans Symbols"/>
              <a:buNone/>
            </a:pPr>
            <a:endParaRPr sz="2480" b="0" i="0" u="none" strike="noStrike" cap="none">
              <a:solidFill>
                <a:schemeClr val="lt1"/>
              </a:solidFill>
              <a:latin typeface="Quattrocento Sans"/>
              <a:ea typeface="Quattrocento Sans"/>
              <a:cs typeface="Quattrocento Sans"/>
              <a:sym typeface="Quattrocento Sans"/>
            </a:endParaRPr>
          </a:p>
          <a:p>
            <a:pPr marL="365760" marR="0" lvl="0" indent="-255523" algn="l" rtl="0">
              <a:lnSpc>
                <a:spcPct val="80000"/>
              </a:lnSpc>
              <a:spcBef>
                <a:spcPts val="1000"/>
              </a:spcBef>
              <a:spcAft>
                <a:spcPts val="0"/>
              </a:spcAft>
              <a:buClr>
                <a:schemeClr val="accent1"/>
              </a:buClr>
              <a:buSzPts val="1736"/>
              <a:buFont typeface="Noto Sans Symbols"/>
              <a:buNone/>
            </a:pPr>
            <a:endParaRPr sz="2480" b="0" i="0" u="none" strike="noStrike" cap="none">
              <a:solidFill>
                <a:schemeClr val="lt1"/>
              </a:solidFill>
              <a:latin typeface="Quattrocento Sans"/>
              <a:ea typeface="Quattrocento Sans"/>
              <a:cs typeface="Quattrocento Sans"/>
              <a:sym typeface="Quattrocento Sans"/>
            </a:endParaRPr>
          </a:p>
          <a:p>
            <a:pPr marL="365760" marR="0" lvl="0" indent="-255523" algn="l" rtl="0">
              <a:lnSpc>
                <a:spcPct val="80000"/>
              </a:lnSpc>
              <a:spcBef>
                <a:spcPts val="1000"/>
              </a:spcBef>
              <a:spcAft>
                <a:spcPts val="0"/>
              </a:spcAft>
              <a:buClr>
                <a:schemeClr val="accent1"/>
              </a:buClr>
              <a:buSzPts val="1736"/>
              <a:buFont typeface="Noto Sans Symbols"/>
              <a:buNone/>
            </a:pPr>
            <a:endParaRPr sz="2480" b="0" i="0" u="none" strike="noStrike" cap="none">
              <a:solidFill>
                <a:schemeClr val="lt1"/>
              </a:solidFill>
              <a:latin typeface="Quattrocento Sans"/>
              <a:ea typeface="Quattrocento Sans"/>
              <a:cs typeface="Quattrocento Sans"/>
              <a:sym typeface="Quattrocento Sans"/>
            </a:endParaRPr>
          </a:p>
        </p:txBody>
      </p:sp>
      <p:pic>
        <p:nvPicPr>
          <p:cNvPr id="2" name="Picture 2">
            <a:extLst>
              <a:ext uri="{FF2B5EF4-FFF2-40B4-BE49-F238E27FC236}">
                <a16:creationId xmlns:a16="http://schemas.microsoft.com/office/drawing/2014/main" id="{2E9E2022-69D2-4ECF-ACA4-7288DA108766}"/>
              </a:ext>
            </a:extLst>
          </p:cNvPr>
          <p:cNvPicPr>
            <a:picLocks noChangeAspect="1"/>
          </p:cNvPicPr>
          <p:nvPr/>
        </p:nvPicPr>
        <p:blipFill>
          <a:blip r:embed="rId5"/>
          <a:stretch>
            <a:fillRect/>
          </a:stretch>
        </p:blipFill>
        <p:spPr>
          <a:xfrm>
            <a:off x="457200" y="830744"/>
            <a:ext cx="8229599" cy="377315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895"/>
    </mc:Choice>
    <mc:Fallback xmlns="">
      <p:transition spd="slow" advTm="1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D.O. PERCENT SATURATION</a:t>
            </a:r>
            <a:endParaRPr/>
          </a:p>
        </p:txBody>
      </p:sp>
      <p:sp>
        <p:nvSpPr>
          <p:cNvPr id="464" name="Google Shape;464;p24"/>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Example: a D.O. of 8 mg/L</a:t>
            </a:r>
            <a:endParaRPr/>
          </a:p>
          <a:p>
            <a:pPr marL="365760" lvl="0" indent="-365760" algn="l" rtl="0">
              <a:spcBef>
                <a:spcPts val="1000"/>
              </a:spcBef>
              <a:spcAft>
                <a:spcPts val="0"/>
              </a:spcAft>
              <a:buSzPts val="2240"/>
              <a:buChar char="⦿"/>
            </a:pPr>
            <a:r>
              <a:rPr lang="en-US"/>
              <a:t>In the summer, when water temperatures are high, could be an excellent result</a:t>
            </a:r>
            <a:endParaRPr/>
          </a:p>
          <a:p>
            <a:pPr marL="365760" lvl="0" indent="-365760" algn="l" rtl="0">
              <a:spcBef>
                <a:spcPts val="1000"/>
              </a:spcBef>
              <a:spcAft>
                <a:spcPts val="0"/>
              </a:spcAft>
              <a:buSzPts val="2240"/>
              <a:buChar char="⦿"/>
            </a:pPr>
            <a:r>
              <a:rPr lang="en-US"/>
              <a:t>In winter, when water temperatures are low, could indicate problems</a:t>
            </a:r>
            <a:endParaRPr/>
          </a:p>
          <a:p>
            <a:pPr marL="365760" lvl="0" indent="-365760" algn="l" rtl="0">
              <a:spcBef>
                <a:spcPts val="1000"/>
              </a:spcBef>
              <a:spcAft>
                <a:spcPts val="0"/>
              </a:spcAft>
              <a:buSzPts val="2240"/>
              <a:buChar char="⦿"/>
            </a:pPr>
            <a:r>
              <a:rPr lang="en-US"/>
              <a:t>D.O. Saturation takes the guesswork out of interpreting D.O. measurements</a:t>
            </a:r>
            <a:endParaRPr/>
          </a:p>
          <a:p>
            <a:pPr marL="365760" lvl="0" indent="-223519" algn="l" rtl="0">
              <a:spcBef>
                <a:spcPts val="1000"/>
              </a:spcBef>
              <a:spcAft>
                <a:spcPts val="0"/>
              </a:spcAft>
              <a:buSzPts val="2240"/>
              <a:buNone/>
            </a:pPr>
            <a:endParaRPr/>
          </a:p>
          <a:p>
            <a:pPr marL="365760" lvl="0" indent="-223519" algn="l" rtl="0">
              <a:spcBef>
                <a:spcPts val="1000"/>
              </a:spcBef>
              <a:spcAft>
                <a:spcPts val="0"/>
              </a:spcAft>
              <a:buSzPts val="2240"/>
              <a:buNone/>
            </a:pPr>
            <a:endParaRPr/>
          </a:p>
          <a:p>
            <a:pPr marL="365760" lvl="0" indent="-223519" algn="l" rtl="0">
              <a:spcBef>
                <a:spcPts val="1000"/>
              </a:spcBef>
              <a:spcAft>
                <a:spcPts val="0"/>
              </a:spcAft>
              <a:buSzPts val="2240"/>
              <a:buNone/>
            </a:pPr>
            <a:endParaRPr/>
          </a:p>
        </p:txBody>
      </p:sp>
      <p:grpSp>
        <p:nvGrpSpPr>
          <p:cNvPr id="465" name="Google Shape;465;p24"/>
          <p:cNvGrpSpPr/>
          <p:nvPr/>
        </p:nvGrpSpPr>
        <p:grpSpPr>
          <a:xfrm>
            <a:off x="386656" y="6133174"/>
            <a:ext cx="8370687" cy="382850"/>
            <a:chOff x="386656" y="6133174"/>
            <a:chExt cx="8370687" cy="382850"/>
          </a:xfrm>
        </p:grpSpPr>
        <p:sp>
          <p:nvSpPr>
            <p:cNvPr id="466" name="Google Shape;466;p24"/>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467" name="Google Shape;467;p24"/>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468" name="Google Shape;468;p24"/>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469" name="Google Shape;469;p24"/>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70" name="Google Shape;470;p24"/>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71" name="Google Shape;471;p24"/>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72" name="Google Shape;472;p24"/>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73" name="Google Shape;473;p24"/>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87"/>
    </mc:Choice>
    <mc:Fallback xmlns="">
      <p:transition spd="slow" advTm="28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5"/>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3600"/>
              <a:buFont typeface="Quattrocento Sans"/>
              <a:buNone/>
            </a:pPr>
            <a:r>
              <a:rPr lang="en-US" sz="3600"/>
              <a:t>D.O. PERCENT SATURATION CHART</a:t>
            </a:r>
            <a:endParaRPr/>
          </a:p>
        </p:txBody>
      </p:sp>
      <p:pic>
        <p:nvPicPr>
          <p:cNvPr id="480" name="Google Shape;480;p25"/>
          <p:cNvPicPr preferRelativeResize="0">
            <a:picLocks noGrp="1"/>
          </p:cNvPicPr>
          <p:nvPr>
            <p:ph type="body" idx="1"/>
          </p:nvPr>
        </p:nvPicPr>
        <p:blipFill rotWithShape="1">
          <a:blip r:embed="rId5">
            <a:alphaModFix/>
          </a:blip>
          <a:srcRect/>
          <a:stretch/>
        </p:blipFill>
        <p:spPr>
          <a:xfrm>
            <a:off x="527134" y="1607212"/>
            <a:ext cx="8075055" cy="4525962"/>
          </a:xfrm>
          <a:prstGeom prst="rect">
            <a:avLst/>
          </a:prstGeom>
          <a:noFill/>
          <a:ln>
            <a:noFill/>
          </a:ln>
        </p:spPr>
      </p:pic>
      <p:pic>
        <p:nvPicPr>
          <p:cNvPr id="482" name="Google Shape;482;p25"/>
          <p:cNvPicPr preferRelativeResize="0"/>
          <p:nvPr/>
        </p:nvPicPr>
        <p:blipFill rotWithShape="1">
          <a:blip r:embed="rId6">
            <a:alphaModFix/>
          </a:blip>
          <a:srcRect/>
          <a:stretch/>
        </p:blipFill>
        <p:spPr>
          <a:xfrm>
            <a:off x="536860" y="4443802"/>
            <a:ext cx="512763" cy="476250"/>
          </a:xfrm>
          <a:prstGeom prst="rect">
            <a:avLst/>
          </a:prstGeom>
          <a:noFill/>
          <a:ln>
            <a:noFill/>
          </a:ln>
        </p:spPr>
      </p:pic>
      <p:pic>
        <p:nvPicPr>
          <p:cNvPr id="483" name="Google Shape;483;p25"/>
          <p:cNvPicPr preferRelativeResize="0"/>
          <p:nvPr/>
        </p:nvPicPr>
        <p:blipFill rotWithShape="1">
          <a:blip r:embed="rId6">
            <a:alphaModFix/>
          </a:blip>
          <a:srcRect/>
          <a:stretch/>
        </p:blipFill>
        <p:spPr>
          <a:xfrm>
            <a:off x="4571204" y="2209800"/>
            <a:ext cx="512763" cy="476250"/>
          </a:xfrm>
          <a:prstGeom prst="rect">
            <a:avLst/>
          </a:prstGeom>
          <a:noFill/>
          <a:ln>
            <a:noFill/>
          </a:ln>
        </p:spPr>
      </p:pic>
      <p:pic>
        <p:nvPicPr>
          <p:cNvPr id="484" name="Google Shape;484;p25"/>
          <p:cNvPicPr preferRelativeResize="0"/>
          <p:nvPr/>
        </p:nvPicPr>
        <p:blipFill rotWithShape="1">
          <a:blip r:embed="rId6">
            <a:alphaModFix/>
          </a:blip>
          <a:srcRect/>
          <a:stretch/>
        </p:blipFill>
        <p:spPr>
          <a:xfrm>
            <a:off x="5486400" y="2219325"/>
            <a:ext cx="512763" cy="476250"/>
          </a:xfrm>
          <a:prstGeom prst="rect">
            <a:avLst/>
          </a:prstGeom>
          <a:noFill/>
          <a:ln>
            <a:noFill/>
          </a:ln>
        </p:spPr>
      </p:pic>
      <p:pic>
        <p:nvPicPr>
          <p:cNvPr id="485" name="Google Shape;485;p25"/>
          <p:cNvPicPr preferRelativeResize="0"/>
          <p:nvPr/>
        </p:nvPicPr>
        <p:blipFill rotWithShape="1">
          <a:blip r:embed="rId6">
            <a:alphaModFix/>
          </a:blip>
          <a:srcRect/>
          <a:stretch/>
        </p:blipFill>
        <p:spPr>
          <a:xfrm>
            <a:off x="4564662" y="4443802"/>
            <a:ext cx="512763" cy="476250"/>
          </a:xfrm>
          <a:prstGeom prst="rect">
            <a:avLst/>
          </a:prstGeom>
          <a:noFill/>
          <a:ln>
            <a:noFill/>
          </a:ln>
        </p:spPr>
      </p:pic>
      <p:pic>
        <p:nvPicPr>
          <p:cNvPr id="486" name="Google Shape;486;p25"/>
          <p:cNvPicPr preferRelativeResize="0"/>
          <p:nvPr/>
        </p:nvPicPr>
        <p:blipFill rotWithShape="1">
          <a:blip r:embed="rId6">
            <a:alphaModFix/>
          </a:blip>
          <a:srcRect/>
          <a:stretch/>
        </p:blipFill>
        <p:spPr>
          <a:xfrm>
            <a:off x="5486400" y="5339217"/>
            <a:ext cx="512763" cy="476250"/>
          </a:xfrm>
          <a:prstGeom prst="rect">
            <a:avLst/>
          </a:prstGeom>
          <a:noFill/>
          <a:ln>
            <a:noFill/>
          </a:ln>
        </p:spPr>
      </p:pic>
      <p:pic>
        <p:nvPicPr>
          <p:cNvPr id="487" name="Google Shape;487;p25"/>
          <p:cNvPicPr preferRelativeResize="0"/>
          <p:nvPr/>
        </p:nvPicPr>
        <p:blipFill rotWithShape="1">
          <a:blip r:embed="rId7">
            <a:alphaModFix/>
          </a:blip>
          <a:srcRect/>
          <a:stretch/>
        </p:blipFill>
        <p:spPr>
          <a:xfrm>
            <a:off x="5589272" y="2651140"/>
            <a:ext cx="307018" cy="2789540"/>
          </a:xfrm>
          <a:prstGeom prst="rect">
            <a:avLst/>
          </a:prstGeom>
          <a:noFill/>
          <a:ln>
            <a:noFill/>
          </a:ln>
        </p:spPr>
      </p:pic>
      <p:pic>
        <p:nvPicPr>
          <p:cNvPr id="488" name="Google Shape;488;p25"/>
          <p:cNvPicPr preferRelativeResize="0"/>
          <p:nvPr/>
        </p:nvPicPr>
        <p:blipFill rotWithShape="1">
          <a:blip r:embed="rId8">
            <a:alphaModFix/>
          </a:blip>
          <a:srcRect/>
          <a:stretch/>
        </p:blipFill>
        <p:spPr>
          <a:xfrm>
            <a:off x="1037431" y="5475841"/>
            <a:ext cx="4537868" cy="311683"/>
          </a:xfrm>
          <a:prstGeom prst="rect">
            <a:avLst/>
          </a:prstGeom>
          <a:noFill/>
          <a:ln>
            <a:noFill/>
          </a:ln>
        </p:spPr>
      </p:pic>
      <p:pic>
        <p:nvPicPr>
          <p:cNvPr id="489" name="Google Shape;489;p25"/>
          <p:cNvPicPr preferRelativeResize="0"/>
          <p:nvPr/>
        </p:nvPicPr>
        <p:blipFill rotWithShape="1">
          <a:blip r:embed="rId9">
            <a:alphaModFix/>
          </a:blip>
          <a:srcRect/>
          <a:stretch/>
        </p:blipFill>
        <p:spPr>
          <a:xfrm>
            <a:off x="1049623" y="4569283"/>
            <a:ext cx="3650297" cy="286064"/>
          </a:xfrm>
          <a:prstGeom prst="rect">
            <a:avLst/>
          </a:prstGeom>
          <a:noFill/>
          <a:ln>
            <a:noFill/>
          </a:ln>
        </p:spPr>
      </p:pic>
      <p:pic>
        <p:nvPicPr>
          <p:cNvPr id="490" name="Google Shape;490;p25"/>
          <p:cNvPicPr preferRelativeResize="0"/>
          <p:nvPr/>
        </p:nvPicPr>
        <p:blipFill rotWithShape="1">
          <a:blip r:embed="rId10">
            <a:alphaModFix/>
          </a:blip>
          <a:srcRect/>
          <a:stretch/>
        </p:blipFill>
        <p:spPr>
          <a:xfrm>
            <a:off x="4675186" y="2594433"/>
            <a:ext cx="304800" cy="1974850"/>
          </a:xfrm>
          <a:prstGeom prst="rect">
            <a:avLst/>
          </a:prstGeom>
          <a:noFill/>
          <a:ln>
            <a:noFill/>
          </a:ln>
        </p:spPr>
      </p:pic>
      <p:grpSp>
        <p:nvGrpSpPr>
          <p:cNvPr id="491" name="Google Shape;491;p25"/>
          <p:cNvGrpSpPr/>
          <p:nvPr/>
        </p:nvGrpSpPr>
        <p:grpSpPr>
          <a:xfrm>
            <a:off x="386656" y="6133174"/>
            <a:ext cx="8370687" cy="382850"/>
            <a:chOff x="386656" y="6133174"/>
            <a:chExt cx="8370687" cy="382850"/>
          </a:xfrm>
        </p:grpSpPr>
        <p:sp>
          <p:nvSpPr>
            <p:cNvPr id="492" name="Google Shape;492;p2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493" name="Google Shape;493;p2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494" name="Google Shape;494;p2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495" name="Google Shape;495;p2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96" name="Google Shape;496;p2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97" name="Google Shape;497;p2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98" name="Google Shape;498;p2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99" name="Google Shape;499;p2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pic>
        <p:nvPicPr>
          <p:cNvPr id="24" name="Google Shape;482;p25"/>
          <p:cNvPicPr preferRelativeResize="0"/>
          <p:nvPr/>
        </p:nvPicPr>
        <p:blipFill rotWithShape="1">
          <a:blip r:embed="rId6">
            <a:alphaModFix/>
          </a:blip>
          <a:srcRect/>
          <a:stretch/>
        </p:blipFill>
        <p:spPr>
          <a:xfrm>
            <a:off x="552548" y="5393557"/>
            <a:ext cx="512763" cy="476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46954"/>
    </mc:Choice>
    <mc:Fallback xmlns="">
      <p:transition spd="slow" advTm="46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7"/>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D.O. PERCENT SATURATION</a:t>
            </a:r>
            <a:endParaRPr/>
          </a:p>
        </p:txBody>
      </p:sp>
      <p:grpSp>
        <p:nvGrpSpPr>
          <p:cNvPr id="522" name="Google Shape;522;p27"/>
          <p:cNvGrpSpPr/>
          <p:nvPr/>
        </p:nvGrpSpPr>
        <p:grpSpPr>
          <a:xfrm>
            <a:off x="386656" y="6170498"/>
            <a:ext cx="8370687" cy="382850"/>
            <a:chOff x="386656" y="6133174"/>
            <a:chExt cx="8370687" cy="382850"/>
          </a:xfrm>
        </p:grpSpPr>
        <p:sp>
          <p:nvSpPr>
            <p:cNvPr id="523" name="Google Shape;523;p2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524" name="Google Shape;524;p2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525" name="Google Shape;525;p2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526" name="Google Shape;526;p2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527" name="Google Shape;527;p2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528" name="Google Shape;528;p2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529" name="Google Shape;529;p2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530" name="Google Shape;530;p2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5" name="Rectangle 4"/>
          <p:cNvSpPr/>
          <p:nvPr/>
        </p:nvSpPr>
        <p:spPr>
          <a:xfrm>
            <a:off x="488304" y="1549824"/>
            <a:ext cx="8300144" cy="1292662"/>
          </a:xfrm>
          <a:prstGeom prst="rect">
            <a:avLst/>
          </a:prstGeom>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The introduction of oxygen into the water can exceed what is being taken up by organisms or released into the atmosphere.</a:t>
            </a:r>
            <a:endParaRPr lang="en-US" sz="1800" b="0" i="0" u="none" strike="noStrike" kern="0" cap="none" spc="0" normalizeH="0" baseline="0" noProof="0">
              <a:ln>
                <a:noFill/>
              </a:ln>
              <a:effectLst/>
              <a:uLnTx/>
              <a:uFillTx/>
            </a:endParaRPr>
          </a:p>
        </p:txBody>
      </p:sp>
      <p:pic>
        <p:nvPicPr>
          <p:cNvPr id="2" name="Google Shape;480;p25">
            <a:extLst>
              <a:ext uri="{FF2B5EF4-FFF2-40B4-BE49-F238E27FC236}">
                <a16:creationId xmlns:a16="http://schemas.microsoft.com/office/drawing/2014/main" id="{D9CBE35A-BA8D-4627-A3EF-43D735FE083B}"/>
              </a:ext>
            </a:extLst>
          </p:cNvPr>
          <p:cNvPicPr preferRelativeResize="0">
            <a:picLocks noGrp="1"/>
          </p:cNvPicPr>
          <p:nvPr>
            <p:ph type="body" idx="1"/>
          </p:nvPr>
        </p:nvPicPr>
        <p:blipFill rotWithShape="1">
          <a:blip r:embed="rId5">
            <a:alphaModFix/>
          </a:blip>
          <a:srcRect l="118" t="-26201" r="-118" b="26419"/>
          <a:stretch/>
        </p:blipFill>
        <p:spPr>
          <a:xfrm>
            <a:off x="301478" y="1656267"/>
            <a:ext cx="8300719" cy="4467113"/>
          </a:xfrm>
          <a:prstGeom prst="rect">
            <a:avLst/>
          </a:prstGeom>
          <a:noFill/>
          <a:ln>
            <a:noFill/>
          </a:ln>
        </p:spPr>
      </p:pic>
      <p:pic>
        <p:nvPicPr>
          <p:cNvPr id="4" name="Google Shape;490;p25">
            <a:extLst>
              <a:ext uri="{FF2B5EF4-FFF2-40B4-BE49-F238E27FC236}">
                <a16:creationId xmlns:a16="http://schemas.microsoft.com/office/drawing/2014/main" id="{D36EF5F5-6C4A-4F6E-9F3B-F6115403D343}"/>
              </a:ext>
            </a:extLst>
          </p:cNvPr>
          <p:cNvPicPr preferRelativeResize="0"/>
          <p:nvPr/>
        </p:nvPicPr>
        <p:blipFill rotWithShape="1">
          <a:blip r:embed="rId6">
            <a:alphaModFix/>
          </a:blip>
          <a:srcRect/>
          <a:stretch/>
        </p:blipFill>
        <p:spPr>
          <a:xfrm>
            <a:off x="7598911" y="2457077"/>
            <a:ext cx="677624" cy="234767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6107286"/>
      </p:ext>
    </p:extLst>
  </p:cSld>
  <p:clrMapOvr>
    <a:masterClrMapping/>
  </p:clrMapOvr>
  <mc:AlternateContent xmlns:mc="http://schemas.openxmlformats.org/markup-compatibility/2006" xmlns:p14="http://schemas.microsoft.com/office/powerpoint/2010/main">
    <mc:Choice Requires="p14">
      <p:transition spd="slow" p14:dur="2000" advTm="30886"/>
    </mc:Choice>
    <mc:Fallback xmlns="">
      <p:transition spd="slow" advTm="3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7"/>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D.O. PERCENT SATURATION</a:t>
            </a:r>
            <a:endParaRPr/>
          </a:p>
        </p:txBody>
      </p:sp>
      <p:grpSp>
        <p:nvGrpSpPr>
          <p:cNvPr id="522" name="Google Shape;522;p27"/>
          <p:cNvGrpSpPr/>
          <p:nvPr/>
        </p:nvGrpSpPr>
        <p:grpSpPr>
          <a:xfrm>
            <a:off x="386656" y="6133174"/>
            <a:ext cx="8370687" cy="382850"/>
            <a:chOff x="386656" y="6133174"/>
            <a:chExt cx="8370687" cy="382850"/>
          </a:xfrm>
        </p:grpSpPr>
        <p:sp>
          <p:nvSpPr>
            <p:cNvPr id="523" name="Google Shape;523;p2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524" name="Google Shape;524;p2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525" name="Google Shape;525;p2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526" name="Google Shape;526;p2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527" name="Google Shape;527;p2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528" name="Google Shape;528;p2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529" name="Google Shape;529;p2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530" name="Google Shape;530;p2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aphicFrame>
        <p:nvGraphicFramePr>
          <p:cNvPr id="531" name="Google Shape;531;p27"/>
          <p:cNvGraphicFramePr/>
          <p:nvPr/>
        </p:nvGraphicFramePr>
        <p:xfrm>
          <a:off x="587956" y="2005821"/>
          <a:ext cx="7836450" cy="3518085"/>
        </p:xfrm>
        <a:graphic>
          <a:graphicData uri="http://schemas.openxmlformats.org/drawingml/2006/table">
            <a:tbl>
              <a:tblPr firstRow="1" bandRow="1">
                <a:noFill/>
                <a:tableStyleId>{ED2979CC-9380-4826-A3C3-FA67B0A9AA00}</a:tableStyleId>
              </a:tblPr>
              <a:tblGrid>
                <a:gridCol w="3918225">
                  <a:extLst>
                    <a:ext uri="{9D8B030D-6E8A-4147-A177-3AD203B41FA5}">
                      <a16:colId xmlns:a16="http://schemas.microsoft.com/office/drawing/2014/main" val="20000"/>
                    </a:ext>
                  </a:extLst>
                </a:gridCol>
                <a:gridCol w="3918225">
                  <a:extLst>
                    <a:ext uri="{9D8B030D-6E8A-4147-A177-3AD203B41FA5}">
                      <a16:colId xmlns:a16="http://schemas.microsoft.com/office/drawing/2014/main" val="20001"/>
                    </a:ext>
                  </a:extLst>
                </a:gridCol>
              </a:tblGrid>
              <a:tr h="1140625">
                <a:tc gridSpan="2">
                  <a:txBody>
                    <a:bodyPr/>
                    <a:lstStyle/>
                    <a:p>
                      <a:pPr marL="0" marR="0" lvl="0" indent="0" algn="ctr" rtl="0">
                        <a:spcBef>
                          <a:spcPts val="0"/>
                        </a:spcBef>
                        <a:spcAft>
                          <a:spcPts val="0"/>
                        </a:spcAft>
                        <a:buNone/>
                      </a:pPr>
                      <a:r>
                        <a:rPr lang="en-US" sz="3200"/>
                        <a:t>Acceptable D.O. Percent Saturation Levels</a:t>
                      </a:r>
                      <a:endParaRPr sz="3200"/>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1045425">
                <a:tc>
                  <a:txBody>
                    <a:bodyPr/>
                    <a:lstStyle/>
                    <a:p>
                      <a:pPr marL="0" marR="0" lvl="0" indent="0" algn="l" rtl="0">
                        <a:spcBef>
                          <a:spcPts val="0"/>
                        </a:spcBef>
                        <a:spcAft>
                          <a:spcPts val="0"/>
                        </a:spcAft>
                        <a:buNone/>
                      </a:pPr>
                      <a:r>
                        <a:rPr lang="en-US" sz="2400"/>
                        <a:t>Ozark Stream </a:t>
                      </a:r>
                      <a:endParaRPr/>
                    </a:p>
                    <a:p>
                      <a:pPr marL="0" marR="0" lvl="0" indent="0" algn="l" rtl="0">
                        <a:spcBef>
                          <a:spcPts val="0"/>
                        </a:spcBef>
                        <a:spcAft>
                          <a:spcPts val="0"/>
                        </a:spcAft>
                        <a:buNone/>
                      </a:pPr>
                      <a:r>
                        <a:rPr lang="en-US" sz="2400"/>
                        <a:t>(high gradient, rocky bottom)</a:t>
                      </a:r>
                      <a:endParaRPr sz="2400"/>
                    </a:p>
                  </a:txBody>
                  <a:tcPr marL="91450" marR="91450" marT="45725" marB="45725"/>
                </a:tc>
                <a:tc>
                  <a:txBody>
                    <a:bodyPr/>
                    <a:lstStyle/>
                    <a:p>
                      <a:pPr marL="0" marR="0" lvl="0" indent="0" algn="l" rtl="0">
                        <a:spcBef>
                          <a:spcPts val="0"/>
                        </a:spcBef>
                        <a:spcAft>
                          <a:spcPts val="0"/>
                        </a:spcAft>
                        <a:buNone/>
                      </a:pPr>
                      <a:r>
                        <a:rPr lang="en-US" sz="2400"/>
                        <a:t>&gt;80% D.O. Saturation</a:t>
                      </a:r>
                      <a:endParaRPr sz="2400"/>
                    </a:p>
                  </a:txBody>
                  <a:tcPr marL="91450" marR="91450" marT="45725" marB="45725"/>
                </a:tc>
                <a:extLst>
                  <a:ext uri="{0D108BD9-81ED-4DB2-BD59-A6C34878D82A}">
                    <a16:rowId xmlns:a16="http://schemas.microsoft.com/office/drawing/2014/main" val="10001"/>
                  </a:ext>
                </a:extLst>
              </a:tr>
              <a:tr h="1045425">
                <a:tc>
                  <a:txBody>
                    <a:bodyPr/>
                    <a:lstStyle/>
                    <a:p>
                      <a:pPr marL="0" marR="0" lvl="0" indent="0" algn="l" rtl="0">
                        <a:spcBef>
                          <a:spcPts val="0"/>
                        </a:spcBef>
                        <a:spcAft>
                          <a:spcPts val="0"/>
                        </a:spcAft>
                        <a:buNone/>
                      </a:pPr>
                      <a:r>
                        <a:rPr lang="en-US" sz="2400"/>
                        <a:t>Prairie Streams </a:t>
                      </a:r>
                      <a:endParaRPr/>
                    </a:p>
                    <a:p>
                      <a:pPr marL="0" marR="0" lvl="0" indent="0" algn="l" rtl="0">
                        <a:spcBef>
                          <a:spcPts val="0"/>
                        </a:spcBef>
                        <a:spcAft>
                          <a:spcPts val="0"/>
                        </a:spcAft>
                        <a:buNone/>
                      </a:pPr>
                      <a:r>
                        <a:rPr lang="en-US" sz="2400"/>
                        <a:t>(Low-gradient or slow moving)</a:t>
                      </a:r>
                      <a:endParaRPr sz="2400"/>
                    </a:p>
                  </a:txBody>
                  <a:tcPr marL="91450" marR="91450" marT="45725" marB="45725"/>
                </a:tc>
                <a:tc>
                  <a:txBody>
                    <a:bodyPr/>
                    <a:lstStyle/>
                    <a:p>
                      <a:pPr marL="0" marR="0" lvl="0" indent="0" algn="l" rtl="0">
                        <a:spcBef>
                          <a:spcPts val="0"/>
                        </a:spcBef>
                        <a:spcAft>
                          <a:spcPts val="0"/>
                        </a:spcAft>
                        <a:buNone/>
                      </a:pPr>
                      <a:r>
                        <a:rPr lang="en-US" sz="2400" dirty="0"/>
                        <a:t>&gt;60% D. O. Saturation</a:t>
                      </a:r>
                      <a:endParaRPr sz="2400" dirty="0"/>
                    </a:p>
                  </a:txBody>
                  <a:tcPr marL="91450" marR="91450" marT="45725" marB="45725"/>
                </a:tc>
                <a:extLst>
                  <a:ext uri="{0D108BD9-81ED-4DB2-BD59-A6C34878D82A}">
                    <a16:rowId xmlns:a16="http://schemas.microsoft.com/office/drawing/2014/main" val="10002"/>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931"/>
    </mc:Choice>
    <mc:Fallback xmlns="">
      <p:transition spd="slow" advTm="4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8"/>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pH</a:t>
            </a:r>
            <a:endParaRPr/>
          </a:p>
        </p:txBody>
      </p:sp>
      <p:sp>
        <p:nvSpPr>
          <p:cNvPr id="538" name="Google Shape;538;p28"/>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25"/>
    </mc:Choice>
    <mc:Fallback xmlns="">
      <p:transition spd="slow" advTm="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9"/>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610" lvl="0" indent="0" algn="ctr" rtl="0">
              <a:spcBef>
                <a:spcPts val="0"/>
              </a:spcBef>
              <a:spcAft>
                <a:spcPts val="0"/>
              </a:spcAft>
              <a:buClr>
                <a:schemeClr val="lt2"/>
              </a:buClr>
              <a:buSzPts val="3600"/>
              <a:buFont typeface="Quattrocento Sans"/>
              <a:buNone/>
            </a:pPr>
            <a:r>
              <a:rPr lang="en-US" sz="3600" dirty="0"/>
              <a:t>pH = PARTS HYDROGEN IONS (H⁺)</a:t>
            </a:r>
            <a:endParaRPr lang="en-US" dirty="0"/>
          </a:p>
        </p:txBody>
      </p:sp>
      <p:sp>
        <p:nvSpPr>
          <p:cNvPr id="545" name="Google Shape;545;p29"/>
          <p:cNvSpPr txBox="1">
            <a:spLocks noGrp="1"/>
          </p:cNvSpPr>
          <p:nvPr>
            <p:ph type="body" idx="1"/>
          </p:nvPr>
        </p:nvSpPr>
        <p:spPr>
          <a:xfrm>
            <a:off x="457200" y="1646237"/>
            <a:ext cx="5783943" cy="4526280"/>
          </a:xfrm>
          <a:prstGeom prst="rect">
            <a:avLst/>
          </a:prstGeom>
          <a:noFill/>
          <a:ln>
            <a:noFill/>
          </a:ln>
        </p:spPr>
        <p:txBody>
          <a:bodyPr spcFirstLastPara="1" wrap="square" lIns="91425" tIns="45700" rIns="91425" bIns="45700" anchor="t" anchorCtr="0">
            <a:normAutofit/>
          </a:bodyPr>
          <a:lstStyle/>
          <a:p>
            <a:pPr marL="365760" lvl="0" indent="-365760" algn="l" rtl="0">
              <a:lnSpc>
                <a:spcPct val="90000"/>
              </a:lnSpc>
              <a:spcBef>
                <a:spcPts val="0"/>
              </a:spcBef>
              <a:spcAft>
                <a:spcPts val="0"/>
              </a:spcAft>
              <a:buSzPts val="2072"/>
              <a:buChar char="⦿"/>
            </a:pPr>
            <a:r>
              <a:rPr lang="en-US" sz="2960"/>
              <a:t>Water contains both Hydrogen (H⁺) and Hydroxide (OH⁻) ions</a:t>
            </a:r>
            <a:endParaRPr/>
          </a:p>
          <a:p>
            <a:pPr marL="365760" lvl="0" indent="-283527" algn="l" rtl="0">
              <a:lnSpc>
                <a:spcPct val="90000"/>
              </a:lnSpc>
              <a:spcBef>
                <a:spcPts val="1000"/>
              </a:spcBef>
              <a:spcAft>
                <a:spcPts val="0"/>
              </a:spcAft>
              <a:buSzPts val="1295"/>
              <a:buNone/>
            </a:pPr>
            <a:endParaRPr sz="1850"/>
          </a:p>
          <a:p>
            <a:pPr marL="365760" lvl="0" indent="-365760" algn="l" rtl="0">
              <a:lnSpc>
                <a:spcPct val="90000"/>
              </a:lnSpc>
              <a:spcBef>
                <a:spcPts val="1000"/>
              </a:spcBef>
              <a:spcAft>
                <a:spcPts val="0"/>
              </a:spcAft>
              <a:buSzPts val="2072"/>
              <a:buChar char="⦿"/>
            </a:pPr>
            <a:r>
              <a:rPr lang="en-US" sz="2960"/>
              <a:t>pH measures the H⁺ concentration on a scale from 0 to 14</a:t>
            </a:r>
            <a:endParaRPr/>
          </a:p>
          <a:p>
            <a:pPr marL="365760" lvl="0" indent="-283527" algn="l" rtl="0">
              <a:lnSpc>
                <a:spcPct val="90000"/>
              </a:lnSpc>
              <a:spcBef>
                <a:spcPts val="1000"/>
              </a:spcBef>
              <a:spcAft>
                <a:spcPts val="0"/>
              </a:spcAft>
              <a:buSzPts val="1295"/>
              <a:buNone/>
            </a:pPr>
            <a:endParaRPr sz="1850"/>
          </a:p>
          <a:p>
            <a:pPr marL="365760" lvl="0" indent="-365760" algn="l" rtl="0">
              <a:lnSpc>
                <a:spcPct val="90000"/>
              </a:lnSpc>
              <a:spcBef>
                <a:spcPts val="1000"/>
              </a:spcBef>
              <a:spcAft>
                <a:spcPts val="0"/>
              </a:spcAft>
              <a:buSzPts val="2072"/>
              <a:buChar char="⦿"/>
            </a:pPr>
            <a:r>
              <a:rPr lang="en-US" sz="2960"/>
              <a:t>Water that contains equal numbers of H⁺ and OH⁻ is considered neutral (pH 7)</a:t>
            </a:r>
            <a:endParaRPr/>
          </a:p>
        </p:txBody>
      </p:sp>
      <p:grpSp>
        <p:nvGrpSpPr>
          <p:cNvPr id="546" name="Google Shape;546;p29"/>
          <p:cNvGrpSpPr/>
          <p:nvPr/>
        </p:nvGrpSpPr>
        <p:grpSpPr>
          <a:xfrm>
            <a:off x="386656" y="6133174"/>
            <a:ext cx="8370687" cy="382850"/>
            <a:chOff x="386656" y="6133174"/>
            <a:chExt cx="8370687" cy="382850"/>
          </a:xfrm>
        </p:grpSpPr>
        <p:sp>
          <p:nvSpPr>
            <p:cNvPr id="547" name="Google Shape;547;p29"/>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548" name="Google Shape;548;p29"/>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549" name="Google Shape;549;p29"/>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550" name="Google Shape;550;p29"/>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551" name="Google Shape;551;p29"/>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552" name="Google Shape;552;p29"/>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553" name="Google Shape;553;p29"/>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554" name="Google Shape;554;p29"/>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555" name="Google Shape;555;p29"/>
          <p:cNvSpPr/>
          <p:nvPr/>
        </p:nvSpPr>
        <p:spPr>
          <a:xfrm>
            <a:off x="7279574" y="1828800"/>
            <a:ext cx="225631" cy="3978234"/>
          </a:xfrm>
          <a:prstGeom prst="rect">
            <a:avLst/>
          </a:prstGeom>
          <a:gradFill>
            <a:gsLst>
              <a:gs pos="0">
                <a:srgbClr val="A2F28F"/>
              </a:gs>
              <a:gs pos="62000">
                <a:srgbClr val="DBF8D6"/>
              </a:gs>
              <a:gs pos="100000">
                <a:srgbClr val="E6FAE1"/>
              </a:gs>
            </a:gsLst>
            <a:lin ang="16200000" scaled="0"/>
          </a:gradFill>
          <a:ln w="9525" cap="flat" cmpd="sng">
            <a:solidFill>
              <a:srgbClr val="70B658"/>
            </a:solidFill>
            <a:prstDash val="solid"/>
            <a:round/>
            <a:headEnd type="none" w="sm" len="sm"/>
            <a:tailEnd type="none" w="sm" len="sm"/>
          </a:ln>
          <a:effectLst>
            <a:outerShdw blurRad="50800" dist="38100" dir="5400000"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cxnSp>
        <p:nvCxnSpPr>
          <p:cNvPr id="556" name="Google Shape;556;p29"/>
          <p:cNvCxnSpPr/>
          <p:nvPr/>
        </p:nvCxnSpPr>
        <p:spPr>
          <a:xfrm>
            <a:off x="7505205" y="1852550"/>
            <a:ext cx="363042" cy="0"/>
          </a:xfrm>
          <a:prstGeom prst="straightConnector1">
            <a:avLst/>
          </a:prstGeom>
          <a:noFill/>
          <a:ln w="19050" cap="flat" cmpd="sng">
            <a:solidFill>
              <a:srgbClr val="E6E6E6"/>
            </a:solidFill>
            <a:prstDash val="solid"/>
            <a:round/>
            <a:headEnd type="none" w="sm" len="sm"/>
            <a:tailEnd type="none" w="sm" len="sm"/>
          </a:ln>
        </p:spPr>
      </p:cxnSp>
      <p:cxnSp>
        <p:nvCxnSpPr>
          <p:cNvPr id="557" name="Google Shape;557;p29"/>
          <p:cNvCxnSpPr/>
          <p:nvPr/>
        </p:nvCxnSpPr>
        <p:spPr>
          <a:xfrm>
            <a:off x="7462588" y="3774374"/>
            <a:ext cx="363042" cy="0"/>
          </a:xfrm>
          <a:prstGeom prst="straightConnector1">
            <a:avLst/>
          </a:prstGeom>
          <a:noFill/>
          <a:ln w="19050" cap="flat" cmpd="sng">
            <a:solidFill>
              <a:srgbClr val="E6E6E6"/>
            </a:solidFill>
            <a:prstDash val="solid"/>
            <a:round/>
            <a:headEnd type="none" w="sm" len="sm"/>
            <a:tailEnd type="none" w="sm" len="sm"/>
          </a:ln>
        </p:spPr>
      </p:cxnSp>
      <p:cxnSp>
        <p:nvCxnSpPr>
          <p:cNvPr id="558" name="Google Shape;558;p29"/>
          <p:cNvCxnSpPr/>
          <p:nvPr/>
        </p:nvCxnSpPr>
        <p:spPr>
          <a:xfrm>
            <a:off x="7505205" y="5807034"/>
            <a:ext cx="363042" cy="0"/>
          </a:xfrm>
          <a:prstGeom prst="straightConnector1">
            <a:avLst/>
          </a:prstGeom>
          <a:noFill/>
          <a:ln w="19050" cap="flat" cmpd="sng">
            <a:solidFill>
              <a:srgbClr val="E6E6E6"/>
            </a:solidFill>
            <a:prstDash val="solid"/>
            <a:round/>
            <a:headEnd type="none" w="sm" len="sm"/>
            <a:tailEnd type="none" w="sm" len="sm"/>
          </a:ln>
        </p:spPr>
      </p:cxnSp>
      <p:sp>
        <p:nvSpPr>
          <p:cNvPr id="559" name="Google Shape;559;p29"/>
          <p:cNvSpPr txBox="1"/>
          <p:nvPr/>
        </p:nvSpPr>
        <p:spPr>
          <a:xfrm>
            <a:off x="7868247" y="1646237"/>
            <a:ext cx="6226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14</a:t>
            </a:r>
            <a:endParaRPr sz="1800">
              <a:solidFill>
                <a:schemeClr val="lt1"/>
              </a:solidFill>
              <a:latin typeface="Quattrocento Sans"/>
              <a:ea typeface="Quattrocento Sans"/>
              <a:cs typeface="Quattrocento Sans"/>
              <a:sym typeface="Quattrocento Sans"/>
            </a:endParaRPr>
          </a:p>
        </p:txBody>
      </p:sp>
      <p:sp>
        <p:nvSpPr>
          <p:cNvPr id="560" name="Google Shape;560;p29"/>
          <p:cNvSpPr txBox="1"/>
          <p:nvPr/>
        </p:nvSpPr>
        <p:spPr>
          <a:xfrm>
            <a:off x="7804217" y="3580189"/>
            <a:ext cx="4088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7</a:t>
            </a:r>
            <a:endParaRPr/>
          </a:p>
        </p:txBody>
      </p:sp>
      <p:sp>
        <p:nvSpPr>
          <p:cNvPr id="561" name="Google Shape;561;p29"/>
          <p:cNvSpPr txBox="1"/>
          <p:nvPr/>
        </p:nvSpPr>
        <p:spPr>
          <a:xfrm>
            <a:off x="7825630" y="5582157"/>
            <a:ext cx="4088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0</a:t>
            </a:r>
            <a:endParaRPr/>
          </a:p>
        </p:txBody>
      </p:sp>
      <p:sp>
        <p:nvSpPr>
          <p:cNvPr id="562" name="Google Shape;562;p29"/>
          <p:cNvSpPr txBox="1"/>
          <p:nvPr/>
        </p:nvSpPr>
        <p:spPr>
          <a:xfrm>
            <a:off x="6198919" y="3562180"/>
            <a:ext cx="10487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Neutral</a:t>
            </a:r>
            <a:endParaRPr sz="1800">
              <a:solidFill>
                <a:schemeClr val="lt1"/>
              </a:solidFill>
              <a:latin typeface="Quattrocento Sans"/>
              <a:ea typeface="Quattrocento Sans"/>
              <a:cs typeface="Quattrocento Sans"/>
              <a:sym typeface="Quattrocento San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23"/>
    </mc:Choice>
    <mc:Fallback xmlns="">
      <p:transition spd="slow" advTm="2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UNDERSTANDING WATER CHEMISTRY</a:t>
            </a:r>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2"/>
    </mc:Choice>
    <mc:Fallback xmlns="">
      <p:transition spd="slow" advTm="3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0"/>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610">
              <a:buSzPts val="4600"/>
            </a:pPr>
            <a:r>
              <a:rPr lang="en-US"/>
              <a:t>pH = PARTS H⁺ IONS</a:t>
            </a:r>
          </a:p>
        </p:txBody>
      </p:sp>
      <p:sp>
        <p:nvSpPr>
          <p:cNvPr id="569" name="Google Shape;569;p30"/>
          <p:cNvSpPr txBox="1">
            <a:spLocks noGrp="1"/>
          </p:cNvSpPr>
          <p:nvPr>
            <p:ph type="body" idx="1"/>
          </p:nvPr>
        </p:nvSpPr>
        <p:spPr>
          <a:xfrm>
            <a:off x="314324" y="1646237"/>
            <a:ext cx="4970195"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dirty="0"/>
              <a:t>Water that contains more H⁺ ions than OH⁻ ions is acidic and has a pH less than 7</a:t>
            </a:r>
            <a:endParaRPr dirty="0"/>
          </a:p>
          <a:p>
            <a:pPr marL="365760" lvl="0" indent="-365760" algn="l" rtl="0">
              <a:spcBef>
                <a:spcPts val="2400"/>
              </a:spcBef>
              <a:spcAft>
                <a:spcPts val="0"/>
              </a:spcAft>
              <a:buSzPts val="2240"/>
              <a:buChar char="⦿"/>
            </a:pPr>
            <a:r>
              <a:rPr lang="en-US" dirty="0"/>
              <a:t>Water that contains more OH⁻ ions than H⁺ ions is basic and has a pH greater than 7</a:t>
            </a:r>
            <a:endParaRPr dirty="0"/>
          </a:p>
        </p:txBody>
      </p:sp>
      <p:grpSp>
        <p:nvGrpSpPr>
          <p:cNvPr id="570" name="Google Shape;570;p30"/>
          <p:cNvGrpSpPr/>
          <p:nvPr/>
        </p:nvGrpSpPr>
        <p:grpSpPr>
          <a:xfrm>
            <a:off x="386656" y="6133174"/>
            <a:ext cx="8370687" cy="382850"/>
            <a:chOff x="386656" y="6133174"/>
            <a:chExt cx="8370687" cy="382850"/>
          </a:xfrm>
        </p:grpSpPr>
        <p:sp>
          <p:nvSpPr>
            <p:cNvPr id="571" name="Google Shape;571;p30"/>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572" name="Google Shape;572;p30"/>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573" name="Google Shape;573;p30"/>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574" name="Google Shape;574;p30"/>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575" name="Google Shape;575;p30"/>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576" name="Google Shape;576;p30"/>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577" name="Google Shape;577;p30"/>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578" name="Google Shape;578;p30"/>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579" name="Google Shape;579;p30"/>
          <p:cNvSpPr/>
          <p:nvPr/>
        </p:nvSpPr>
        <p:spPr>
          <a:xfrm>
            <a:off x="7279574" y="1828800"/>
            <a:ext cx="225631" cy="3978234"/>
          </a:xfrm>
          <a:prstGeom prst="rect">
            <a:avLst/>
          </a:prstGeom>
          <a:gradFill>
            <a:gsLst>
              <a:gs pos="0">
                <a:srgbClr val="A2F28F"/>
              </a:gs>
              <a:gs pos="62000">
                <a:srgbClr val="DBF8D6"/>
              </a:gs>
              <a:gs pos="100000">
                <a:srgbClr val="E6FAE1"/>
              </a:gs>
            </a:gsLst>
            <a:lin ang="16200000" scaled="0"/>
          </a:gradFill>
          <a:ln w="9525" cap="flat" cmpd="sng">
            <a:solidFill>
              <a:srgbClr val="70B658"/>
            </a:solidFill>
            <a:prstDash val="solid"/>
            <a:round/>
            <a:headEnd type="none" w="sm" len="sm"/>
            <a:tailEnd type="none" w="sm" len="sm"/>
          </a:ln>
          <a:effectLst>
            <a:outerShdw blurRad="50800" dist="38100" dir="5400000"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cxnSp>
        <p:nvCxnSpPr>
          <p:cNvPr id="580" name="Google Shape;580;p30"/>
          <p:cNvCxnSpPr/>
          <p:nvPr/>
        </p:nvCxnSpPr>
        <p:spPr>
          <a:xfrm>
            <a:off x="7505205" y="1852550"/>
            <a:ext cx="363042" cy="0"/>
          </a:xfrm>
          <a:prstGeom prst="straightConnector1">
            <a:avLst/>
          </a:prstGeom>
          <a:noFill/>
          <a:ln w="19050" cap="flat" cmpd="sng">
            <a:solidFill>
              <a:srgbClr val="E6E6E6"/>
            </a:solidFill>
            <a:prstDash val="solid"/>
            <a:round/>
            <a:headEnd type="none" w="sm" len="sm"/>
            <a:tailEnd type="none" w="sm" len="sm"/>
          </a:ln>
        </p:spPr>
      </p:cxnSp>
      <p:cxnSp>
        <p:nvCxnSpPr>
          <p:cNvPr id="581" name="Google Shape;581;p30"/>
          <p:cNvCxnSpPr/>
          <p:nvPr/>
        </p:nvCxnSpPr>
        <p:spPr>
          <a:xfrm>
            <a:off x="7462588" y="3774374"/>
            <a:ext cx="363042" cy="0"/>
          </a:xfrm>
          <a:prstGeom prst="straightConnector1">
            <a:avLst/>
          </a:prstGeom>
          <a:noFill/>
          <a:ln w="19050" cap="flat" cmpd="sng">
            <a:solidFill>
              <a:srgbClr val="E6E6E6"/>
            </a:solidFill>
            <a:prstDash val="solid"/>
            <a:round/>
            <a:headEnd type="none" w="sm" len="sm"/>
            <a:tailEnd type="none" w="sm" len="sm"/>
          </a:ln>
        </p:spPr>
      </p:cxnSp>
      <p:cxnSp>
        <p:nvCxnSpPr>
          <p:cNvPr id="582" name="Google Shape;582;p30"/>
          <p:cNvCxnSpPr/>
          <p:nvPr/>
        </p:nvCxnSpPr>
        <p:spPr>
          <a:xfrm>
            <a:off x="7505205" y="5807034"/>
            <a:ext cx="363042" cy="0"/>
          </a:xfrm>
          <a:prstGeom prst="straightConnector1">
            <a:avLst/>
          </a:prstGeom>
          <a:noFill/>
          <a:ln w="19050" cap="flat" cmpd="sng">
            <a:solidFill>
              <a:srgbClr val="E6E6E6"/>
            </a:solidFill>
            <a:prstDash val="solid"/>
            <a:round/>
            <a:headEnd type="none" w="sm" len="sm"/>
            <a:tailEnd type="none" w="sm" len="sm"/>
          </a:ln>
        </p:spPr>
      </p:cxnSp>
      <p:sp>
        <p:nvSpPr>
          <p:cNvPr id="583" name="Google Shape;583;p30"/>
          <p:cNvSpPr txBox="1"/>
          <p:nvPr/>
        </p:nvSpPr>
        <p:spPr>
          <a:xfrm>
            <a:off x="7868247" y="1646237"/>
            <a:ext cx="6226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14</a:t>
            </a:r>
            <a:endParaRPr sz="1800">
              <a:solidFill>
                <a:schemeClr val="lt1"/>
              </a:solidFill>
              <a:latin typeface="Quattrocento Sans"/>
              <a:ea typeface="Quattrocento Sans"/>
              <a:cs typeface="Quattrocento Sans"/>
              <a:sym typeface="Quattrocento Sans"/>
            </a:endParaRPr>
          </a:p>
        </p:txBody>
      </p:sp>
      <p:sp>
        <p:nvSpPr>
          <p:cNvPr id="584" name="Google Shape;584;p30"/>
          <p:cNvSpPr txBox="1"/>
          <p:nvPr/>
        </p:nvSpPr>
        <p:spPr>
          <a:xfrm>
            <a:off x="7804217" y="3580189"/>
            <a:ext cx="4088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7</a:t>
            </a:r>
            <a:endParaRPr/>
          </a:p>
        </p:txBody>
      </p:sp>
      <p:sp>
        <p:nvSpPr>
          <p:cNvPr id="585" name="Google Shape;585;p30"/>
          <p:cNvSpPr txBox="1"/>
          <p:nvPr/>
        </p:nvSpPr>
        <p:spPr>
          <a:xfrm>
            <a:off x="7825630" y="5582157"/>
            <a:ext cx="4088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0</a:t>
            </a:r>
            <a:endParaRPr/>
          </a:p>
        </p:txBody>
      </p:sp>
      <p:sp>
        <p:nvSpPr>
          <p:cNvPr id="586" name="Google Shape;586;p30"/>
          <p:cNvSpPr txBox="1"/>
          <p:nvPr/>
        </p:nvSpPr>
        <p:spPr>
          <a:xfrm>
            <a:off x="6437350" y="2410690"/>
            <a:ext cx="9025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Base</a:t>
            </a:r>
            <a:endParaRPr sz="1800">
              <a:solidFill>
                <a:schemeClr val="lt1"/>
              </a:solidFill>
              <a:latin typeface="Quattrocento Sans"/>
              <a:ea typeface="Quattrocento Sans"/>
              <a:cs typeface="Quattrocento Sans"/>
              <a:sym typeface="Quattrocento Sans"/>
            </a:endParaRPr>
          </a:p>
        </p:txBody>
      </p:sp>
      <p:sp>
        <p:nvSpPr>
          <p:cNvPr id="587" name="Google Shape;587;p30"/>
          <p:cNvSpPr txBox="1"/>
          <p:nvPr/>
        </p:nvSpPr>
        <p:spPr>
          <a:xfrm>
            <a:off x="6198919" y="3562180"/>
            <a:ext cx="10487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Neutral</a:t>
            </a:r>
            <a:endParaRPr sz="1800">
              <a:solidFill>
                <a:schemeClr val="lt1"/>
              </a:solidFill>
              <a:latin typeface="Quattrocento Sans"/>
              <a:ea typeface="Quattrocento Sans"/>
              <a:cs typeface="Quattrocento Sans"/>
              <a:sym typeface="Quattrocento Sans"/>
            </a:endParaRPr>
          </a:p>
        </p:txBody>
      </p:sp>
      <p:sp>
        <p:nvSpPr>
          <p:cNvPr id="588" name="Google Shape;588;p30"/>
          <p:cNvSpPr txBox="1"/>
          <p:nvPr/>
        </p:nvSpPr>
        <p:spPr>
          <a:xfrm>
            <a:off x="6489865" y="4713670"/>
            <a:ext cx="9025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Acid</a:t>
            </a:r>
            <a:endParaRPr sz="1800">
              <a:solidFill>
                <a:schemeClr val="lt1"/>
              </a:solidFill>
              <a:latin typeface="Quattrocento Sans"/>
              <a:ea typeface="Quattrocento Sans"/>
              <a:cs typeface="Quattrocento Sans"/>
              <a:sym typeface="Quattrocento San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07"/>
    </mc:Choice>
    <mc:Fallback xmlns="">
      <p:transition spd="slow" advTm="18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1"/>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610">
              <a:buSzPts val="4600"/>
            </a:pPr>
            <a:r>
              <a:rPr lang="en-US"/>
              <a:t>pH = PARTS H⁺ IONS</a:t>
            </a:r>
          </a:p>
        </p:txBody>
      </p:sp>
      <p:sp>
        <p:nvSpPr>
          <p:cNvPr id="595" name="Google Shape;595;p31"/>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lnSpc>
                <a:spcPct val="90000"/>
              </a:lnSpc>
              <a:spcBef>
                <a:spcPts val="0"/>
              </a:spcBef>
              <a:spcAft>
                <a:spcPts val="0"/>
              </a:spcAft>
              <a:buSzPts val="2240"/>
              <a:buChar char="⦿"/>
            </a:pPr>
            <a:r>
              <a:rPr lang="en-US" dirty="0"/>
              <a:t>One unit on the pH scale is a ten-fold H⁺ ion change</a:t>
            </a:r>
            <a:endParaRPr dirty="0"/>
          </a:p>
          <a:p>
            <a:pPr marL="365760" lvl="0" indent="-276860" algn="l" rtl="0">
              <a:lnSpc>
                <a:spcPct val="90000"/>
              </a:lnSpc>
              <a:spcBef>
                <a:spcPts val="1000"/>
              </a:spcBef>
              <a:spcAft>
                <a:spcPts val="0"/>
              </a:spcAft>
              <a:buSzPts val="1400"/>
              <a:buNone/>
            </a:pPr>
            <a:endParaRPr sz="2000" dirty="0"/>
          </a:p>
          <a:p>
            <a:pPr marL="0" lvl="0" indent="0" algn="l" rtl="0">
              <a:lnSpc>
                <a:spcPct val="90000"/>
              </a:lnSpc>
              <a:spcBef>
                <a:spcPts val="1000"/>
              </a:spcBef>
              <a:spcAft>
                <a:spcPts val="0"/>
              </a:spcAft>
              <a:buSzPts val="2240"/>
              <a:buNone/>
            </a:pPr>
            <a:r>
              <a:rPr lang="en-US" dirty="0"/>
              <a:t>Examples:</a:t>
            </a:r>
            <a:endParaRPr dirty="0"/>
          </a:p>
          <a:p>
            <a:pPr marL="365760" lvl="0" indent="-365760" algn="l" rtl="0">
              <a:lnSpc>
                <a:spcPct val="90000"/>
              </a:lnSpc>
              <a:spcBef>
                <a:spcPts val="1000"/>
              </a:spcBef>
              <a:spcAft>
                <a:spcPts val="0"/>
              </a:spcAft>
              <a:buSzPts val="2240"/>
              <a:buChar char="⦿"/>
            </a:pPr>
            <a:r>
              <a:rPr lang="en-US" dirty="0"/>
              <a:t>Increase from 7 to 8 = </a:t>
            </a:r>
            <a:endParaRPr dirty="0"/>
          </a:p>
          <a:p>
            <a:pPr marL="365760" lvl="0" indent="-365760" algn="l" rtl="0">
              <a:lnSpc>
                <a:spcPct val="90000"/>
              </a:lnSpc>
              <a:spcBef>
                <a:spcPts val="1000"/>
              </a:spcBef>
              <a:spcAft>
                <a:spcPts val="0"/>
              </a:spcAft>
              <a:buSzPts val="2240"/>
              <a:buNone/>
            </a:pPr>
            <a:r>
              <a:rPr lang="en-US" dirty="0"/>
              <a:t>	10 times more basic</a:t>
            </a:r>
            <a:endParaRPr dirty="0"/>
          </a:p>
          <a:p>
            <a:pPr marL="365760" lvl="0" indent="-365760" algn="l" rtl="0">
              <a:lnSpc>
                <a:spcPct val="90000"/>
              </a:lnSpc>
              <a:spcBef>
                <a:spcPts val="1000"/>
              </a:spcBef>
              <a:spcAft>
                <a:spcPts val="0"/>
              </a:spcAft>
              <a:buSzPts val="2240"/>
              <a:buChar char="⦿"/>
            </a:pPr>
            <a:r>
              <a:rPr lang="en-US" dirty="0"/>
              <a:t>Increase from 7 to 9 = </a:t>
            </a:r>
            <a:endParaRPr dirty="0"/>
          </a:p>
          <a:p>
            <a:pPr marL="365760" lvl="0" indent="-365760" algn="l" rtl="0">
              <a:lnSpc>
                <a:spcPct val="90000"/>
              </a:lnSpc>
              <a:spcBef>
                <a:spcPts val="1000"/>
              </a:spcBef>
              <a:spcAft>
                <a:spcPts val="0"/>
              </a:spcAft>
              <a:buSzPts val="2240"/>
              <a:buNone/>
            </a:pPr>
            <a:r>
              <a:rPr lang="en-US" dirty="0"/>
              <a:t>	100 times more basic</a:t>
            </a:r>
            <a:endParaRPr dirty="0"/>
          </a:p>
        </p:txBody>
      </p:sp>
      <p:grpSp>
        <p:nvGrpSpPr>
          <p:cNvPr id="596" name="Google Shape;596;p31"/>
          <p:cNvGrpSpPr/>
          <p:nvPr/>
        </p:nvGrpSpPr>
        <p:grpSpPr>
          <a:xfrm>
            <a:off x="386656" y="6133174"/>
            <a:ext cx="8370687" cy="382850"/>
            <a:chOff x="386656" y="6133174"/>
            <a:chExt cx="8370687" cy="382850"/>
          </a:xfrm>
        </p:grpSpPr>
        <p:sp>
          <p:nvSpPr>
            <p:cNvPr id="597" name="Google Shape;597;p31"/>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598" name="Google Shape;598;p31"/>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599" name="Google Shape;599;p31"/>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00" name="Google Shape;600;p31"/>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01" name="Google Shape;601;p31"/>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02" name="Google Shape;602;p31"/>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03" name="Google Shape;603;p31"/>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04" name="Google Shape;604;p31"/>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605" name="Google Shape;605;p31"/>
          <p:cNvPicPr preferRelativeResize="0"/>
          <p:nvPr/>
        </p:nvPicPr>
        <p:blipFill rotWithShape="1">
          <a:blip r:embed="rId5"/>
          <a:srcRect l="1673" t="35451" r="70737" b="15476"/>
          <a:stretch/>
        </p:blipFill>
        <p:spPr>
          <a:xfrm>
            <a:off x="5283200" y="2496457"/>
            <a:ext cx="3367314" cy="336731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122"/>
    </mc:Choice>
    <mc:Fallback xmlns="">
      <p:transition spd="slow" advTm="42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32"/>
          <p:cNvSpPr txBox="1">
            <a:spLocks noGrp="1"/>
          </p:cNvSpPr>
          <p:nvPr>
            <p:ph type="title" idx="4294967295"/>
          </p:nvPr>
        </p:nvSpPr>
        <p:spPr>
          <a:xfrm>
            <a:off x="457200" y="332396"/>
            <a:ext cx="3429000" cy="872290"/>
          </a:xfrm>
          <a:prstGeom prst="rect">
            <a:avLst/>
          </a:prstGeom>
          <a:noFill/>
          <a:ln>
            <a:noFill/>
          </a:ln>
        </p:spPr>
        <p:txBody>
          <a:bodyPr spcFirstLastPara="1" wrap="square" lIns="91425" tIns="45700" rIns="91425" bIns="45700" anchor="b" anchorCtr="0">
            <a:normAutofit/>
          </a:bodyPr>
          <a:lstStyle/>
          <a:p>
            <a:pPr marL="54610" lvl="0" indent="0" algn="ctr" rtl="0">
              <a:spcBef>
                <a:spcPts val="0"/>
              </a:spcBef>
              <a:spcAft>
                <a:spcPts val="0"/>
              </a:spcAft>
              <a:buClr>
                <a:schemeClr val="lt2"/>
              </a:buClr>
              <a:buSzPts val="4600"/>
              <a:buFont typeface="Quattrocento Sans"/>
              <a:buNone/>
            </a:pPr>
            <a:r>
              <a:rPr lang="en-US"/>
              <a:t>pH SCALE</a:t>
            </a:r>
          </a:p>
        </p:txBody>
      </p:sp>
      <p:pic>
        <p:nvPicPr>
          <p:cNvPr id="612" name="Google Shape;612;p32"/>
          <p:cNvPicPr preferRelativeResize="0"/>
          <p:nvPr/>
        </p:nvPicPr>
        <p:blipFill rotWithShape="1">
          <a:blip r:embed="rId5"/>
          <a:srcRect/>
          <a:stretch/>
        </p:blipFill>
        <p:spPr>
          <a:xfrm>
            <a:off x="5334000" y="332322"/>
            <a:ext cx="2705100" cy="5592686"/>
          </a:xfrm>
          <a:prstGeom prst="rect">
            <a:avLst/>
          </a:prstGeom>
        </p:spPr>
      </p:pic>
      <p:grpSp>
        <p:nvGrpSpPr>
          <p:cNvPr id="613" name="Google Shape;613;p32"/>
          <p:cNvGrpSpPr/>
          <p:nvPr/>
        </p:nvGrpSpPr>
        <p:grpSpPr>
          <a:xfrm>
            <a:off x="386656" y="6133174"/>
            <a:ext cx="8370687" cy="382850"/>
            <a:chOff x="386656" y="6133174"/>
            <a:chExt cx="8370687" cy="382850"/>
          </a:xfrm>
        </p:grpSpPr>
        <p:sp>
          <p:nvSpPr>
            <p:cNvPr id="614" name="Google Shape;614;p32"/>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615" name="Google Shape;615;p32"/>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616" name="Google Shape;616;p32"/>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17" name="Google Shape;617;p32"/>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18" name="Google Shape;618;p32"/>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19" name="Google Shape;619;p32"/>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20" name="Google Shape;620;p32"/>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21" name="Google Shape;621;p32"/>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622" name="Google Shape;622;p32"/>
          <p:cNvSpPr/>
          <p:nvPr/>
        </p:nvSpPr>
        <p:spPr>
          <a:xfrm>
            <a:off x="4586514" y="2351314"/>
            <a:ext cx="725715" cy="986972"/>
          </a:xfrm>
          <a:prstGeom prst="leftBrace">
            <a:avLst>
              <a:gd name="adj1" fmla="val 8333"/>
              <a:gd name="adj2" fmla="val 50000"/>
            </a:avLst>
          </a:prstGeom>
          <a:noFill/>
          <a:ln w="38100" cap="flat" cmpd="sng">
            <a:solidFill>
              <a:srgbClr val="CDE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623" name="Google Shape;623;p32"/>
          <p:cNvSpPr txBox="1"/>
          <p:nvPr/>
        </p:nvSpPr>
        <p:spPr>
          <a:xfrm>
            <a:off x="435429" y="1377723"/>
            <a:ext cx="4463142" cy="1227591"/>
          </a:xfrm>
          <a:prstGeom prst="rect">
            <a:avLst/>
          </a:prstGeom>
          <a:noFill/>
          <a:ln>
            <a:noFill/>
          </a:ln>
        </p:spPr>
        <p:txBody>
          <a:bodyPr spcFirstLastPara="1" wrap="square" lIns="91425" tIns="45700" rIns="91425" bIns="45700" anchor="t" anchorCtr="0">
            <a:noAutofit/>
          </a:bodyPr>
          <a:lstStyle/>
          <a:p>
            <a:pPr marL="365760" marR="0" lvl="0" indent="-365760" algn="l" rtl="0">
              <a:lnSpc>
                <a:spcPct val="100000"/>
              </a:lnSpc>
              <a:spcBef>
                <a:spcPts val="0"/>
              </a:spcBef>
              <a:spcAft>
                <a:spcPts val="0"/>
              </a:spcAft>
              <a:buClr>
                <a:schemeClr val="accent1"/>
              </a:buClr>
              <a:buSzPts val="1960"/>
              <a:buFont typeface="Noto Sans Symbols"/>
              <a:buChar char="⦿"/>
            </a:pPr>
            <a:r>
              <a:rPr lang="en-US" sz="2800" b="0" i="0" u="none" strike="noStrike" cap="none">
                <a:solidFill>
                  <a:schemeClr val="lt1"/>
                </a:solidFill>
                <a:latin typeface="Quattrocento Sans"/>
                <a:ea typeface="Quattrocento Sans"/>
                <a:cs typeface="Quattrocento Sans"/>
                <a:sym typeface="Quattrocento Sans"/>
              </a:rPr>
              <a:t>Normal stream water pH ranges from 7.0 to 8.0</a:t>
            </a:r>
            <a:endParaRPr sz="2800" b="0" i="0" u="none" strike="noStrike" cap="none">
              <a:solidFill>
                <a:schemeClr val="lt1"/>
              </a:solidFill>
              <a:latin typeface="Quattrocento Sans"/>
              <a:ea typeface="Quattrocento Sans"/>
              <a:cs typeface="Quattrocento Sans"/>
              <a:sym typeface="Quattrocento Sans"/>
            </a:endParaRPr>
          </a:p>
        </p:txBody>
      </p:sp>
      <p:sp>
        <p:nvSpPr>
          <p:cNvPr id="624" name="Google Shape;624;p32"/>
          <p:cNvSpPr txBox="1"/>
          <p:nvPr/>
        </p:nvSpPr>
        <p:spPr>
          <a:xfrm>
            <a:off x="432931" y="4688050"/>
            <a:ext cx="4463142" cy="1227591"/>
          </a:xfrm>
          <a:prstGeom prst="rect">
            <a:avLst/>
          </a:prstGeom>
          <a:noFill/>
          <a:ln>
            <a:noFill/>
          </a:ln>
        </p:spPr>
        <p:txBody>
          <a:bodyPr spcFirstLastPara="1" wrap="square" lIns="91425" tIns="45700" rIns="91425" bIns="45700" anchor="t" anchorCtr="0">
            <a:noAutofit/>
          </a:bodyPr>
          <a:lstStyle/>
          <a:p>
            <a:pPr marL="365760" marR="0" lvl="0" indent="-365760" algn="l" rtl="0">
              <a:lnSpc>
                <a:spcPct val="100000"/>
              </a:lnSpc>
              <a:spcBef>
                <a:spcPts val="0"/>
              </a:spcBef>
              <a:spcAft>
                <a:spcPts val="0"/>
              </a:spcAft>
              <a:buClr>
                <a:schemeClr val="accent1"/>
              </a:buClr>
              <a:buSzPts val="1960"/>
              <a:buFont typeface="Noto Sans Symbols"/>
              <a:buChar char="⦿"/>
            </a:pPr>
            <a:r>
              <a:rPr lang="en-US" sz="2800" b="0" i="0" u="none" strike="noStrike" cap="none">
                <a:solidFill>
                  <a:schemeClr val="lt1"/>
                </a:solidFill>
                <a:latin typeface="Quattrocento Sans"/>
                <a:ea typeface="Quattrocento Sans"/>
                <a:cs typeface="Quattrocento Sans"/>
                <a:sym typeface="Quattrocento Sans"/>
              </a:rPr>
              <a:t>pH outside this range is toxic to most aquatic life</a:t>
            </a:r>
            <a:endParaRPr sz="2800" b="0" i="0" u="none" strike="noStrike" cap="none">
              <a:solidFill>
                <a:schemeClr val="lt1"/>
              </a:solidFill>
              <a:latin typeface="Quattrocento Sans"/>
              <a:ea typeface="Quattrocento Sans"/>
              <a:cs typeface="Quattrocento Sans"/>
              <a:sym typeface="Quattrocento Sans"/>
            </a:endParaRPr>
          </a:p>
        </p:txBody>
      </p:sp>
      <p:sp>
        <p:nvSpPr>
          <p:cNvPr id="625" name="Google Shape;625;p32"/>
          <p:cNvSpPr txBox="1"/>
          <p:nvPr/>
        </p:nvSpPr>
        <p:spPr>
          <a:xfrm>
            <a:off x="737136" y="2488660"/>
            <a:ext cx="3805836" cy="1815882"/>
          </a:xfrm>
          <a:prstGeom prst="rect">
            <a:avLst/>
          </a:prstGeom>
          <a:solidFill>
            <a:srgbClr val="CDE0FF"/>
          </a:solidFill>
          <a:ln w="1905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Quattrocento Sans"/>
                <a:ea typeface="Quattrocento Sans"/>
                <a:cs typeface="Quattrocento Sans"/>
                <a:sym typeface="Quattrocento Sans"/>
              </a:rPr>
              <a:t>The Water Quality Standard in Missouri for pH is a range of 6.5-9.0</a:t>
            </a:r>
            <a:endParaRPr sz="2800">
              <a:solidFill>
                <a:schemeClr val="dk1"/>
              </a:solidFill>
              <a:latin typeface="Quattrocento Sans"/>
              <a:ea typeface="Quattrocento Sans"/>
              <a:cs typeface="Quattrocento Sans"/>
              <a:sym typeface="Quattrocento San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547"/>
    </mc:Choice>
    <mc:Fallback xmlns="">
      <p:transition spd="slow" advTm="68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33"/>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DISSOLVED SOLIDS</a:t>
            </a:r>
            <a:endParaRPr/>
          </a:p>
        </p:txBody>
      </p:sp>
      <p:sp>
        <p:nvSpPr>
          <p:cNvPr id="632" name="Google Shape;632;p33"/>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73"/>
    </mc:Choice>
    <mc:Fallback xmlns="">
      <p:transition spd="slow" advTm="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CONDUCTIVITY</a:t>
            </a:r>
            <a:endParaRPr/>
          </a:p>
        </p:txBody>
      </p:sp>
      <p:sp>
        <p:nvSpPr>
          <p:cNvPr id="639" name="Google Shape;639;p34"/>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lnSpc>
                <a:spcPct val="90000"/>
              </a:lnSpc>
              <a:spcBef>
                <a:spcPts val="0"/>
              </a:spcBef>
              <a:spcAft>
                <a:spcPts val="0"/>
              </a:spcAft>
              <a:buSzPts val="2072"/>
              <a:buChar char="⦿"/>
            </a:pPr>
            <a:r>
              <a:rPr lang="en-US" sz="2960" dirty="0"/>
              <a:t>Measure of the potential electrical current passing through water</a:t>
            </a:r>
            <a:endParaRPr sz="2960" dirty="0"/>
          </a:p>
          <a:p>
            <a:pPr marL="365760" lvl="0" indent="-234187" algn="l" rtl="0">
              <a:lnSpc>
                <a:spcPct val="90000"/>
              </a:lnSpc>
              <a:spcBef>
                <a:spcPts val="1000"/>
              </a:spcBef>
              <a:spcAft>
                <a:spcPts val="0"/>
              </a:spcAft>
              <a:buSzPts val="2072"/>
              <a:buNone/>
            </a:pPr>
            <a:endParaRPr sz="2960" dirty="0"/>
          </a:p>
          <a:p>
            <a:pPr marL="365760" lvl="0" indent="-365760" algn="l" rtl="0">
              <a:lnSpc>
                <a:spcPct val="90000"/>
              </a:lnSpc>
              <a:spcBef>
                <a:spcPts val="1000"/>
              </a:spcBef>
              <a:spcAft>
                <a:spcPts val="0"/>
              </a:spcAft>
              <a:buSzPts val="2072"/>
              <a:buChar char="⦿"/>
            </a:pPr>
            <a:r>
              <a:rPr lang="en-US" sz="2960" dirty="0"/>
              <a:t>General indicator of dissolved solids in a stream (more dissolved solids=higher electrical conductivity)</a:t>
            </a:r>
            <a:endParaRPr sz="2960" dirty="0"/>
          </a:p>
          <a:p>
            <a:pPr marL="365760" lvl="0" indent="-283527" algn="l" rtl="0">
              <a:lnSpc>
                <a:spcPct val="90000"/>
              </a:lnSpc>
              <a:spcBef>
                <a:spcPts val="1000"/>
              </a:spcBef>
              <a:spcAft>
                <a:spcPts val="0"/>
              </a:spcAft>
              <a:buSzPts val="1295"/>
              <a:buNone/>
            </a:pPr>
            <a:endParaRPr sz="1850" dirty="0"/>
          </a:p>
          <a:p>
            <a:pPr marL="365760" lvl="0" indent="-365760" algn="l" rtl="0">
              <a:lnSpc>
                <a:spcPct val="90000"/>
              </a:lnSpc>
              <a:spcBef>
                <a:spcPts val="1000"/>
              </a:spcBef>
              <a:spcAft>
                <a:spcPts val="0"/>
              </a:spcAft>
              <a:buSzPts val="2072"/>
              <a:buChar char="⦿"/>
            </a:pPr>
            <a:r>
              <a:rPr lang="en-US" sz="2960" dirty="0"/>
              <a:t>Measured in </a:t>
            </a:r>
            <a:r>
              <a:rPr lang="en-US" sz="2960" dirty="0" err="1"/>
              <a:t>microsiemens</a:t>
            </a:r>
            <a:r>
              <a:rPr lang="en-US" sz="2960" dirty="0"/>
              <a:t> per centimeter (</a:t>
            </a:r>
            <a:r>
              <a:rPr lang="en-US" sz="2960" dirty="0" err="1"/>
              <a:t>μS</a:t>
            </a:r>
            <a:r>
              <a:rPr lang="en-US" sz="2960" dirty="0"/>
              <a:t>/cm)</a:t>
            </a:r>
            <a:endParaRPr dirty="0"/>
          </a:p>
          <a:p>
            <a:pPr marL="365760" lvl="0" indent="-365760" algn="l" rtl="0">
              <a:lnSpc>
                <a:spcPct val="90000"/>
              </a:lnSpc>
              <a:spcBef>
                <a:spcPts val="1000"/>
              </a:spcBef>
              <a:spcAft>
                <a:spcPts val="0"/>
              </a:spcAft>
              <a:buSzPts val="2072"/>
              <a:buNone/>
            </a:pPr>
            <a:endParaRPr sz="2960" dirty="0"/>
          </a:p>
          <a:p>
            <a:pPr marL="365760" lvl="0" indent="-283527" algn="l" rtl="0">
              <a:lnSpc>
                <a:spcPct val="90000"/>
              </a:lnSpc>
              <a:spcBef>
                <a:spcPts val="1000"/>
              </a:spcBef>
              <a:spcAft>
                <a:spcPts val="0"/>
              </a:spcAft>
              <a:buSzPts val="1295"/>
              <a:buNone/>
            </a:pPr>
            <a:endParaRPr sz="1850" dirty="0"/>
          </a:p>
        </p:txBody>
      </p:sp>
      <p:grpSp>
        <p:nvGrpSpPr>
          <p:cNvPr id="640" name="Google Shape;640;p34"/>
          <p:cNvGrpSpPr/>
          <p:nvPr/>
        </p:nvGrpSpPr>
        <p:grpSpPr>
          <a:xfrm>
            <a:off x="386656" y="6133174"/>
            <a:ext cx="8370687" cy="382850"/>
            <a:chOff x="386656" y="6133174"/>
            <a:chExt cx="8370687" cy="382850"/>
          </a:xfrm>
        </p:grpSpPr>
        <p:sp>
          <p:nvSpPr>
            <p:cNvPr id="641" name="Google Shape;641;p34"/>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642" name="Google Shape;642;p34"/>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643" name="Google Shape;643;p34"/>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44" name="Google Shape;644;p34"/>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45" name="Google Shape;645;p34"/>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46" name="Google Shape;646;p34"/>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47" name="Google Shape;647;p34"/>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48" name="Google Shape;648;p34"/>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end="840.2675"/>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48"/>
    </mc:Choice>
    <mc:Fallback xmlns="">
      <p:transition spd="slow" advTm="2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35"/>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CONDUCTIVITY</a:t>
            </a:r>
            <a:endParaRPr/>
          </a:p>
        </p:txBody>
      </p:sp>
      <p:sp>
        <p:nvSpPr>
          <p:cNvPr id="655" name="Google Shape;655;p35"/>
          <p:cNvSpPr txBox="1">
            <a:spLocks noGrp="1"/>
          </p:cNvSpPr>
          <p:nvPr>
            <p:ph type="body" idx="1"/>
          </p:nvPr>
        </p:nvSpPr>
        <p:spPr>
          <a:xfrm>
            <a:off x="457200" y="1646237"/>
            <a:ext cx="8229600" cy="4261077"/>
          </a:xfrm>
          <a:prstGeom prst="rect">
            <a:avLst/>
          </a:prstGeom>
          <a:noFill/>
          <a:ln>
            <a:noFill/>
          </a:ln>
        </p:spPr>
        <p:txBody>
          <a:bodyPr spcFirstLastPara="1" wrap="square" lIns="91425" tIns="45700" rIns="91425" bIns="45700" anchor="t" anchorCtr="0">
            <a:normAutofit/>
          </a:bodyPr>
          <a:lstStyle/>
          <a:p>
            <a:pPr marL="365760" lvl="0" indent="-365760" algn="l" rtl="0">
              <a:lnSpc>
                <a:spcPct val="90000"/>
              </a:lnSpc>
              <a:spcBef>
                <a:spcPts val="0"/>
              </a:spcBef>
              <a:spcAft>
                <a:spcPts val="0"/>
              </a:spcAft>
              <a:buSzPts val="2072"/>
              <a:buChar char="⦿"/>
            </a:pPr>
            <a:r>
              <a:rPr lang="en-US" sz="2960"/>
              <a:t>Common dissolved solids:</a:t>
            </a:r>
            <a:endParaRPr/>
          </a:p>
          <a:p>
            <a:pPr marL="411480" lvl="1" indent="0" algn="l" rtl="0">
              <a:lnSpc>
                <a:spcPct val="90000"/>
              </a:lnSpc>
              <a:spcBef>
                <a:spcPts val="1400"/>
              </a:spcBef>
              <a:spcAft>
                <a:spcPts val="0"/>
              </a:spcAft>
              <a:buSzPts val="2165"/>
              <a:buFont typeface="Quattrocento Sans"/>
              <a:buNone/>
            </a:pPr>
            <a:r>
              <a:rPr lang="en-US" sz="2405"/>
              <a:t>Bicarbonate	Chloride</a:t>
            </a:r>
            <a:endParaRPr/>
          </a:p>
          <a:p>
            <a:pPr marL="411480" lvl="1" indent="0" algn="l" rtl="0">
              <a:lnSpc>
                <a:spcPct val="90000"/>
              </a:lnSpc>
              <a:spcBef>
                <a:spcPts val="1400"/>
              </a:spcBef>
              <a:spcAft>
                <a:spcPts val="0"/>
              </a:spcAft>
              <a:buSzPts val="2165"/>
              <a:buFont typeface="Quattrocento Sans"/>
              <a:buNone/>
            </a:pPr>
            <a:r>
              <a:rPr lang="en-US" sz="2405"/>
              <a:t>Calcium		Sodium</a:t>
            </a:r>
            <a:endParaRPr/>
          </a:p>
          <a:p>
            <a:pPr marL="411480" lvl="1" indent="0" algn="l" rtl="0">
              <a:lnSpc>
                <a:spcPct val="90000"/>
              </a:lnSpc>
              <a:spcBef>
                <a:spcPts val="1400"/>
              </a:spcBef>
              <a:spcAft>
                <a:spcPts val="0"/>
              </a:spcAft>
              <a:buSzPts val="2165"/>
              <a:buFont typeface="Quattrocento Sans"/>
              <a:buNone/>
            </a:pPr>
            <a:r>
              <a:rPr lang="en-US" sz="2405"/>
              <a:t>Magnesium	Potassium</a:t>
            </a:r>
            <a:endParaRPr/>
          </a:p>
          <a:p>
            <a:pPr marL="411480" lvl="1" indent="0" algn="l" rtl="0">
              <a:lnSpc>
                <a:spcPct val="90000"/>
              </a:lnSpc>
              <a:spcBef>
                <a:spcPts val="1400"/>
              </a:spcBef>
              <a:spcAft>
                <a:spcPts val="0"/>
              </a:spcAft>
              <a:buSzPts val="2165"/>
              <a:buFont typeface="Quattrocento Sans"/>
              <a:buNone/>
            </a:pPr>
            <a:r>
              <a:rPr lang="en-US" sz="2405"/>
              <a:t>Sulfate</a:t>
            </a:r>
            <a:endParaRPr/>
          </a:p>
          <a:p>
            <a:pPr marL="411480" lvl="1" indent="0" algn="l" rtl="0">
              <a:lnSpc>
                <a:spcPct val="90000"/>
              </a:lnSpc>
              <a:spcBef>
                <a:spcPts val="1400"/>
              </a:spcBef>
              <a:spcAft>
                <a:spcPts val="0"/>
              </a:spcAft>
              <a:buSzPts val="2664"/>
              <a:buFont typeface="Quattrocento Sans"/>
              <a:buNone/>
            </a:pPr>
            <a:endParaRPr sz="2960" i="1"/>
          </a:p>
          <a:p>
            <a:pPr marL="411480" lvl="1" indent="0" algn="l" rtl="0">
              <a:lnSpc>
                <a:spcPct val="90000"/>
              </a:lnSpc>
              <a:spcBef>
                <a:spcPts val="1400"/>
              </a:spcBef>
              <a:spcAft>
                <a:spcPts val="0"/>
              </a:spcAft>
              <a:buSzPts val="2664"/>
              <a:buFont typeface="Quattrocento Sans"/>
              <a:buNone/>
            </a:pPr>
            <a:r>
              <a:rPr lang="en-US" sz="2960" i="1"/>
              <a:t>There is currently no Water Quality Standard for conductivity in Missouri streams</a:t>
            </a:r>
            <a:endParaRPr sz="2960" i="1"/>
          </a:p>
          <a:p>
            <a:pPr marL="411480" lvl="1" indent="0" algn="l" rtl="0">
              <a:lnSpc>
                <a:spcPct val="90000"/>
              </a:lnSpc>
              <a:spcBef>
                <a:spcPts val="1400"/>
              </a:spcBef>
              <a:spcAft>
                <a:spcPts val="0"/>
              </a:spcAft>
              <a:buSzPts val="2165"/>
              <a:buFont typeface="Quattrocento Sans"/>
              <a:buNone/>
            </a:pPr>
            <a:endParaRPr sz="2405"/>
          </a:p>
        </p:txBody>
      </p:sp>
      <p:grpSp>
        <p:nvGrpSpPr>
          <p:cNvPr id="656" name="Google Shape;656;p35"/>
          <p:cNvGrpSpPr/>
          <p:nvPr/>
        </p:nvGrpSpPr>
        <p:grpSpPr>
          <a:xfrm>
            <a:off x="386656" y="6133174"/>
            <a:ext cx="8370687" cy="382850"/>
            <a:chOff x="386656" y="6133174"/>
            <a:chExt cx="8370687" cy="382850"/>
          </a:xfrm>
        </p:grpSpPr>
        <p:sp>
          <p:nvSpPr>
            <p:cNvPr id="657" name="Google Shape;657;p3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658" name="Google Shape;658;p3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659" name="Google Shape;659;p3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60" name="Google Shape;660;p3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61" name="Google Shape;661;p3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62" name="Google Shape;662;p3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63" name="Google Shape;663;p3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64" name="Google Shape;664;p3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665" name="Google Shape;665;p35"/>
          <p:cNvPicPr preferRelativeResize="0"/>
          <p:nvPr/>
        </p:nvPicPr>
        <p:blipFill rotWithShape="1">
          <a:blip r:embed="rId5"/>
          <a:srcRect l="1785" t="30943" r="70967" b="20832"/>
          <a:stretch/>
        </p:blipFill>
        <p:spPr>
          <a:xfrm>
            <a:off x="5381060" y="1613130"/>
            <a:ext cx="3196950" cy="318107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91"/>
    </mc:Choice>
    <mc:Fallback xmlns="">
      <p:transition spd="slow" advTm="4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36"/>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CONDUCTIVITY READINGS</a:t>
            </a:r>
            <a:endParaRPr/>
          </a:p>
        </p:txBody>
      </p:sp>
      <p:grpSp>
        <p:nvGrpSpPr>
          <p:cNvPr id="672" name="Google Shape;672;p36"/>
          <p:cNvGrpSpPr/>
          <p:nvPr/>
        </p:nvGrpSpPr>
        <p:grpSpPr>
          <a:xfrm>
            <a:off x="386656" y="6133174"/>
            <a:ext cx="8370687" cy="382850"/>
            <a:chOff x="386656" y="6133174"/>
            <a:chExt cx="8370687" cy="382850"/>
          </a:xfrm>
        </p:grpSpPr>
        <p:sp>
          <p:nvSpPr>
            <p:cNvPr id="673" name="Google Shape;673;p36"/>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674" name="Google Shape;674;p36"/>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675" name="Google Shape;675;p36"/>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76" name="Google Shape;676;p36"/>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77" name="Google Shape;677;p36"/>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78" name="Google Shape;678;p36"/>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79" name="Google Shape;679;p36"/>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80" name="Google Shape;680;p36"/>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aphicFrame>
        <p:nvGraphicFramePr>
          <p:cNvPr id="681" name="Google Shape;681;p36"/>
          <p:cNvGraphicFramePr/>
          <p:nvPr/>
        </p:nvGraphicFramePr>
        <p:xfrm>
          <a:off x="494200" y="1678243"/>
          <a:ext cx="8156300" cy="4200000"/>
        </p:xfrm>
        <a:graphic>
          <a:graphicData uri="http://schemas.openxmlformats.org/drawingml/2006/table">
            <a:tbl>
              <a:tblPr firstRow="1" bandRow="1">
                <a:noFill/>
                <a:tableStyleId>{ED2979CC-9380-4826-A3C3-FA67B0A9AA00}</a:tableStyleId>
              </a:tblPr>
              <a:tblGrid>
                <a:gridCol w="4078150">
                  <a:extLst>
                    <a:ext uri="{9D8B030D-6E8A-4147-A177-3AD203B41FA5}">
                      <a16:colId xmlns:a16="http://schemas.microsoft.com/office/drawing/2014/main" val="20000"/>
                    </a:ext>
                  </a:extLst>
                </a:gridCol>
                <a:gridCol w="4078150">
                  <a:extLst>
                    <a:ext uri="{9D8B030D-6E8A-4147-A177-3AD203B41FA5}">
                      <a16:colId xmlns:a16="http://schemas.microsoft.com/office/drawing/2014/main" val="20001"/>
                    </a:ext>
                  </a:extLst>
                </a:gridCol>
              </a:tblGrid>
              <a:tr h="600000">
                <a:tc>
                  <a:txBody>
                    <a:bodyPr/>
                    <a:lstStyle/>
                    <a:p>
                      <a:pPr marL="0" marR="0" lvl="0" indent="0" algn="l" rtl="0">
                        <a:spcBef>
                          <a:spcPts val="0"/>
                        </a:spcBef>
                        <a:spcAft>
                          <a:spcPts val="0"/>
                        </a:spcAft>
                        <a:buNone/>
                      </a:pPr>
                      <a:r>
                        <a:rPr lang="en-US" sz="2800" dirty="0">
                          <a:solidFill>
                            <a:schemeClr val="dk1"/>
                          </a:solidFill>
                        </a:rPr>
                        <a:t>Stream</a:t>
                      </a:r>
                      <a:endParaRPr sz="2800" dirty="0">
                        <a:solidFill>
                          <a:schemeClr val="dk1"/>
                        </a:solidFill>
                      </a:endParaRPr>
                    </a:p>
                  </a:txBody>
                  <a:tcPr marL="91450" marR="91450" marT="45725" marB="45725">
                    <a:solidFill>
                      <a:srgbClr val="CCCCFF"/>
                    </a:solidFill>
                  </a:tcPr>
                </a:tc>
                <a:tc>
                  <a:txBody>
                    <a:bodyPr/>
                    <a:lstStyle/>
                    <a:p>
                      <a:pPr marL="0" marR="0" lvl="0" indent="0" algn="l" rtl="0">
                        <a:spcBef>
                          <a:spcPts val="0"/>
                        </a:spcBef>
                        <a:spcAft>
                          <a:spcPts val="0"/>
                        </a:spcAft>
                        <a:buNone/>
                      </a:pPr>
                      <a:r>
                        <a:rPr lang="en-US" sz="2800">
                          <a:solidFill>
                            <a:schemeClr val="dk1"/>
                          </a:solidFill>
                        </a:rPr>
                        <a:t>Conductivity Range</a:t>
                      </a:r>
                      <a:endParaRPr sz="2800">
                        <a:solidFill>
                          <a:schemeClr val="dk1"/>
                        </a:solidFill>
                      </a:endParaRPr>
                    </a:p>
                  </a:txBody>
                  <a:tcPr marL="91450" marR="91450" marT="45725" marB="45725">
                    <a:solidFill>
                      <a:srgbClr val="CCCCFF"/>
                    </a:solidFill>
                  </a:tcPr>
                </a:tc>
                <a:extLst>
                  <a:ext uri="{0D108BD9-81ED-4DB2-BD59-A6C34878D82A}">
                    <a16:rowId xmlns:a16="http://schemas.microsoft.com/office/drawing/2014/main" val="10000"/>
                  </a:ext>
                </a:extLst>
              </a:tr>
              <a:tr h="600000">
                <a:tc>
                  <a:txBody>
                    <a:bodyPr/>
                    <a:lstStyle/>
                    <a:p>
                      <a:pPr marL="0" marR="0" lvl="0" indent="0" algn="l" rtl="0">
                        <a:spcBef>
                          <a:spcPts val="0"/>
                        </a:spcBef>
                        <a:spcAft>
                          <a:spcPts val="0"/>
                        </a:spcAft>
                        <a:buNone/>
                      </a:pPr>
                      <a:r>
                        <a:rPr lang="en-US" sz="2800"/>
                        <a:t>Pickle Creek</a:t>
                      </a:r>
                      <a:endParaRPr sz="2800"/>
                    </a:p>
                  </a:txBody>
                  <a:tcPr marL="91450" marR="91450" marT="45725" marB="45725">
                    <a:solidFill>
                      <a:srgbClr val="E5E5FF"/>
                    </a:solidFill>
                  </a:tcPr>
                </a:tc>
                <a:tc>
                  <a:txBody>
                    <a:bodyPr/>
                    <a:lstStyle/>
                    <a:p>
                      <a:pPr marL="0" marR="0" lvl="0" indent="0" algn="l" rtl="0">
                        <a:spcBef>
                          <a:spcPts val="0"/>
                        </a:spcBef>
                        <a:spcAft>
                          <a:spcPts val="0"/>
                        </a:spcAft>
                        <a:buNone/>
                      </a:pPr>
                      <a:r>
                        <a:rPr lang="en-US" sz="2800"/>
                        <a:t>40 –   60 μS/cm</a:t>
                      </a:r>
                      <a:endParaRPr sz="2800"/>
                    </a:p>
                  </a:txBody>
                  <a:tcPr marL="91450" marR="91450" marT="45725" marB="45725">
                    <a:solidFill>
                      <a:srgbClr val="E5E5FF"/>
                    </a:solidFill>
                  </a:tcPr>
                </a:tc>
                <a:extLst>
                  <a:ext uri="{0D108BD9-81ED-4DB2-BD59-A6C34878D82A}">
                    <a16:rowId xmlns:a16="http://schemas.microsoft.com/office/drawing/2014/main" val="10001"/>
                  </a:ext>
                </a:extLst>
              </a:tr>
              <a:tr h="600000">
                <a:tc>
                  <a:txBody>
                    <a:bodyPr/>
                    <a:lstStyle/>
                    <a:p>
                      <a:pPr marL="0" marR="0" lvl="0" indent="0" algn="l" rtl="0">
                        <a:spcBef>
                          <a:spcPts val="0"/>
                        </a:spcBef>
                        <a:spcAft>
                          <a:spcPts val="0"/>
                        </a:spcAft>
                        <a:buNone/>
                      </a:pPr>
                      <a:r>
                        <a:rPr lang="en-US" sz="2800"/>
                        <a:t>Big Piney River</a:t>
                      </a:r>
                      <a:endParaRPr sz="2800"/>
                    </a:p>
                  </a:txBody>
                  <a:tcPr marL="91450" marR="91450" marT="45725" marB="45725">
                    <a:solidFill>
                      <a:srgbClr val="F3F3FF"/>
                    </a:solidFill>
                  </a:tcPr>
                </a:tc>
                <a:tc>
                  <a:txBody>
                    <a:bodyPr/>
                    <a:lstStyle/>
                    <a:p>
                      <a:pPr marL="0" marR="0" lvl="0" indent="0" algn="l" rtl="0">
                        <a:spcBef>
                          <a:spcPts val="0"/>
                        </a:spcBef>
                        <a:spcAft>
                          <a:spcPts val="0"/>
                        </a:spcAft>
                        <a:buNone/>
                      </a:pPr>
                      <a:r>
                        <a:rPr lang="en-US" sz="2800"/>
                        <a:t>200 – 350 μS/cm</a:t>
                      </a:r>
                      <a:endParaRPr sz="2800"/>
                    </a:p>
                  </a:txBody>
                  <a:tcPr marL="91450" marR="91450" marT="45725" marB="45725">
                    <a:solidFill>
                      <a:srgbClr val="F3F3FF"/>
                    </a:solidFill>
                  </a:tcPr>
                </a:tc>
                <a:extLst>
                  <a:ext uri="{0D108BD9-81ED-4DB2-BD59-A6C34878D82A}">
                    <a16:rowId xmlns:a16="http://schemas.microsoft.com/office/drawing/2014/main" val="10002"/>
                  </a:ext>
                </a:extLst>
              </a:tr>
              <a:tr h="600000">
                <a:tc>
                  <a:txBody>
                    <a:bodyPr/>
                    <a:lstStyle/>
                    <a:p>
                      <a:pPr marL="0" marR="0" lvl="0" indent="0" algn="l" rtl="0">
                        <a:spcBef>
                          <a:spcPts val="0"/>
                        </a:spcBef>
                        <a:spcAft>
                          <a:spcPts val="0"/>
                        </a:spcAft>
                        <a:buNone/>
                      </a:pPr>
                      <a:r>
                        <a:rPr lang="en-US" sz="2800"/>
                        <a:t>Grand River</a:t>
                      </a:r>
                      <a:endParaRPr sz="2800"/>
                    </a:p>
                  </a:txBody>
                  <a:tcPr marL="91450" marR="91450" marT="45725" marB="45725">
                    <a:solidFill>
                      <a:srgbClr val="E5E5FF"/>
                    </a:solidFill>
                  </a:tcPr>
                </a:tc>
                <a:tc>
                  <a:txBody>
                    <a:bodyPr/>
                    <a:lstStyle/>
                    <a:p>
                      <a:pPr marL="0" marR="0" lvl="0" indent="0" algn="l" rtl="0">
                        <a:spcBef>
                          <a:spcPts val="0"/>
                        </a:spcBef>
                        <a:spcAft>
                          <a:spcPts val="0"/>
                        </a:spcAft>
                        <a:buNone/>
                      </a:pPr>
                      <a:r>
                        <a:rPr lang="en-US" sz="2800"/>
                        <a:t>350 – 550 μS/cm</a:t>
                      </a:r>
                      <a:endParaRPr sz="2800"/>
                    </a:p>
                  </a:txBody>
                  <a:tcPr marL="91450" marR="91450" marT="45725" marB="45725">
                    <a:solidFill>
                      <a:srgbClr val="E5E5FF"/>
                    </a:solidFill>
                  </a:tcPr>
                </a:tc>
                <a:extLst>
                  <a:ext uri="{0D108BD9-81ED-4DB2-BD59-A6C34878D82A}">
                    <a16:rowId xmlns:a16="http://schemas.microsoft.com/office/drawing/2014/main" val="10003"/>
                  </a:ext>
                </a:extLst>
              </a:tr>
              <a:tr h="600000">
                <a:tc>
                  <a:txBody>
                    <a:bodyPr/>
                    <a:lstStyle/>
                    <a:p>
                      <a:pPr marL="0" marR="0" lvl="0" indent="0" algn="l" rtl="0">
                        <a:spcBef>
                          <a:spcPts val="0"/>
                        </a:spcBef>
                        <a:spcAft>
                          <a:spcPts val="0"/>
                        </a:spcAft>
                        <a:buNone/>
                      </a:pPr>
                      <a:r>
                        <a:rPr lang="en-US" sz="2800"/>
                        <a:t>Missouri River</a:t>
                      </a:r>
                      <a:endParaRPr sz="2800"/>
                    </a:p>
                  </a:txBody>
                  <a:tcPr marL="91450" marR="91450" marT="45725" marB="45725">
                    <a:solidFill>
                      <a:srgbClr val="F3F3FF"/>
                    </a:solidFill>
                  </a:tcPr>
                </a:tc>
                <a:tc>
                  <a:txBody>
                    <a:bodyPr/>
                    <a:lstStyle/>
                    <a:p>
                      <a:pPr marL="0" marR="0" lvl="0" indent="0" algn="l" rtl="0">
                        <a:spcBef>
                          <a:spcPts val="0"/>
                        </a:spcBef>
                        <a:spcAft>
                          <a:spcPts val="0"/>
                        </a:spcAft>
                        <a:buNone/>
                      </a:pPr>
                      <a:r>
                        <a:rPr lang="en-US" sz="2800"/>
                        <a:t>400 – 750 μS/cm</a:t>
                      </a:r>
                      <a:endParaRPr sz="2800"/>
                    </a:p>
                  </a:txBody>
                  <a:tcPr marL="91450" marR="91450" marT="45725" marB="45725">
                    <a:solidFill>
                      <a:srgbClr val="F3F3FF"/>
                    </a:solidFill>
                  </a:tcPr>
                </a:tc>
                <a:extLst>
                  <a:ext uri="{0D108BD9-81ED-4DB2-BD59-A6C34878D82A}">
                    <a16:rowId xmlns:a16="http://schemas.microsoft.com/office/drawing/2014/main" val="10004"/>
                  </a:ext>
                </a:extLst>
              </a:tr>
              <a:tr h="600000">
                <a:tc>
                  <a:txBody>
                    <a:bodyPr/>
                    <a:lstStyle/>
                    <a:p>
                      <a:pPr marL="0" marR="0" lvl="0" indent="0" algn="l" rtl="0">
                        <a:spcBef>
                          <a:spcPts val="0"/>
                        </a:spcBef>
                        <a:spcAft>
                          <a:spcPts val="0"/>
                        </a:spcAft>
                        <a:buNone/>
                      </a:pPr>
                      <a:r>
                        <a:rPr lang="en-US" sz="2800"/>
                        <a:t>Wastewater Effluent</a:t>
                      </a:r>
                      <a:endParaRPr sz="2800"/>
                    </a:p>
                  </a:txBody>
                  <a:tcPr marL="91450" marR="91450" marT="45725" marB="45725">
                    <a:solidFill>
                      <a:srgbClr val="E5E5FF"/>
                    </a:solidFill>
                  </a:tcPr>
                </a:tc>
                <a:tc>
                  <a:txBody>
                    <a:bodyPr/>
                    <a:lstStyle/>
                    <a:p>
                      <a:pPr marL="0" marR="0" lvl="0" indent="0" algn="l" rtl="0">
                        <a:spcBef>
                          <a:spcPts val="0"/>
                        </a:spcBef>
                        <a:spcAft>
                          <a:spcPts val="0"/>
                        </a:spcAft>
                        <a:buNone/>
                      </a:pPr>
                      <a:r>
                        <a:rPr lang="en-US" sz="2800"/>
                        <a:t>800 – 2000 μS/cm</a:t>
                      </a:r>
                      <a:endParaRPr sz="2800"/>
                    </a:p>
                  </a:txBody>
                  <a:tcPr marL="91450" marR="91450" marT="45725" marB="45725">
                    <a:solidFill>
                      <a:srgbClr val="E5E5FF"/>
                    </a:solidFill>
                  </a:tcPr>
                </a:tc>
                <a:extLst>
                  <a:ext uri="{0D108BD9-81ED-4DB2-BD59-A6C34878D82A}">
                    <a16:rowId xmlns:a16="http://schemas.microsoft.com/office/drawing/2014/main" val="10005"/>
                  </a:ext>
                </a:extLst>
              </a:tr>
              <a:tr h="600000">
                <a:tc>
                  <a:txBody>
                    <a:bodyPr/>
                    <a:lstStyle/>
                    <a:p>
                      <a:pPr marL="0" marR="0" lvl="0" indent="0" algn="l" rtl="0">
                        <a:spcBef>
                          <a:spcPts val="0"/>
                        </a:spcBef>
                        <a:spcAft>
                          <a:spcPts val="0"/>
                        </a:spcAft>
                        <a:buNone/>
                      </a:pPr>
                      <a:r>
                        <a:rPr lang="en-US" sz="2800"/>
                        <a:t>N. MO Groundwater</a:t>
                      </a:r>
                      <a:endParaRPr sz="2800"/>
                    </a:p>
                  </a:txBody>
                  <a:tcPr marL="91450" marR="91450" marT="45725" marB="45725">
                    <a:solidFill>
                      <a:srgbClr val="F3F3FF"/>
                    </a:solidFill>
                  </a:tcPr>
                </a:tc>
                <a:tc>
                  <a:txBody>
                    <a:bodyPr/>
                    <a:lstStyle/>
                    <a:p>
                      <a:pPr marL="0" marR="0" lvl="0" indent="0" algn="l" rtl="0">
                        <a:spcBef>
                          <a:spcPts val="0"/>
                        </a:spcBef>
                        <a:spcAft>
                          <a:spcPts val="0"/>
                        </a:spcAft>
                        <a:buNone/>
                      </a:pPr>
                      <a:r>
                        <a:rPr lang="en-US" sz="2800" dirty="0"/>
                        <a:t>800 – 2000 </a:t>
                      </a:r>
                      <a:r>
                        <a:rPr lang="en-US" sz="2800" dirty="0" err="1"/>
                        <a:t>μS</a:t>
                      </a:r>
                      <a:r>
                        <a:rPr lang="en-US" sz="2800" dirty="0"/>
                        <a:t>/cm</a:t>
                      </a:r>
                      <a:endParaRPr sz="2800" dirty="0"/>
                    </a:p>
                  </a:txBody>
                  <a:tcPr marL="91450" marR="91450" marT="45725" marB="45725">
                    <a:solidFill>
                      <a:srgbClr val="F3F3FF"/>
                    </a:solidFill>
                  </a:tcPr>
                </a:tc>
                <a:extLst>
                  <a:ext uri="{0D108BD9-81ED-4DB2-BD59-A6C34878D82A}">
                    <a16:rowId xmlns:a16="http://schemas.microsoft.com/office/drawing/2014/main" val="10006"/>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496"/>
    </mc:Choice>
    <mc:Fallback xmlns="">
      <p:transition spd="slow" advTm="60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37"/>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CHLORIDES</a:t>
            </a:r>
            <a:endParaRPr/>
          </a:p>
        </p:txBody>
      </p:sp>
      <p:sp>
        <p:nvSpPr>
          <p:cNvPr id="688" name="Google Shape;688;p37"/>
          <p:cNvSpPr txBox="1">
            <a:spLocks noGrp="1"/>
          </p:cNvSpPr>
          <p:nvPr>
            <p:ph type="body" idx="1"/>
          </p:nvPr>
        </p:nvSpPr>
        <p:spPr>
          <a:xfrm>
            <a:off x="471715" y="1422399"/>
            <a:ext cx="8229600" cy="4905830"/>
          </a:xfrm>
          <a:prstGeom prst="rect">
            <a:avLst/>
          </a:prstGeom>
          <a:noFill/>
          <a:ln>
            <a:noFill/>
          </a:ln>
        </p:spPr>
        <p:txBody>
          <a:bodyPr spcFirstLastPara="1" wrap="square" lIns="91425" tIns="45700" rIns="91425" bIns="45700" anchor="t" anchorCtr="0">
            <a:normAutofit/>
          </a:bodyPr>
          <a:lstStyle/>
          <a:p>
            <a:pPr marL="365760" lvl="0" indent="-365760" algn="l" rtl="0">
              <a:lnSpc>
                <a:spcPct val="90000"/>
              </a:lnSpc>
              <a:spcBef>
                <a:spcPts val="0"/>
              </a:spcBef>
              <a:spcAft>
                <a:spcPts val="0"/>
              </a:spcAft>
              <a:buSzPts val="1813"/>
              <a:buNone/>
            </a:pPr>
            <a:r>
              <a:rPr lang="en-US" sz="2590"/>
              <a:t>Chlorides are salts resulting from the combination of gas chlorine and various metals</a:t>
            </a:r>
            <a:endParaRPr/>
          </a:p>
          <a:p>
            <a:pPr marL="365760" lvl="0" indent="-365760" algn="l" rtl="0">
              <a:lnSpc>
                <a:spcPct val="90000"/>
              </a:lnSpc>
              <a:spcBef>
                <a:spcPts val="1000"/>
              </a:spcBef>
              <a:spcAft>
                <a:spcPts val="0"/>
              </a:spcAft>
              <a:buSzPts val="1813"/>
              <a:buNone/>
            </a:pPr>
            <a:r>
              <a:rPr lang="en-US" sz="2590" u="sng"/>
              <a:t>Sources:</a:t>
            </a:r>
            <a:endParaRPr/>
          </a:p>
          <a:p>
            <a:pPr marL="365760" lvl="0" indent="-365760" algn="l" rtl="0">
              <a:lnSpc>
                <a:spcPct val="90000"/>
              </a:lnSpc>
              <a:spcBef>
                <a:spcPts val="1000"/>
              </a:spcBef>
              <a:spcAft>
                <a:spcPts val="0"/>
              </a:spcAft>
              <a:buSzPts val="1813"/>
              <a:buChar char="⦿"/>
            </a:pPr>
            <a:r>
              <a:rPr lang="en-US" sz="2590"/>
              <a:t>Road salt (NaCl)</a:t>
            </a:r>
            <a:endParaRPr/>
          </a:p>
          <a:p>
            <a:pPr marL="365760" lvl="0" indent="-365760" algn="l" rtl="0">
              <a:lnSpc>
                <a:spcPct val="90000"/>
              </a:lnSpc>
              <a:spcBef>
                <a:spcPts val="1000"/>
              </a:spcBef>
              <a:spcAft>
                <a:spcPts val="0"/>
              </a:spcAft>
              <a:buSzPts val="1813"/>
              <a:buChar char="⦿"/>
            </a:pPr>
            <a:r>
              <a:rPr lang="en-US" sz="2590"/>
              <a:t>Fertilizers</a:t>
            </a:r>
            <a:endParaRPr sz="2590"/>
          </a:p>
          <a:p>
            <a:pPr marL="365760" lvl="0" indent="-365760" algn="l" rtl="0">
              <a:lnSpc>
                <a:spcPct val="90000"/>
              </a:lnSpc>
              <a:spcBef>
                <a:spcPts val="1000"/>
              </a:spcBef>
              <a:spcAft>
                <a:spcPts val="0"/>
              </a:spcAft>
              <a:buSzPts val="1813"/>
              <a:buChar char="⦿"/>
            </a:pPr>
            <a:r>
              <a:rPr lang="en-US" sz="2590"/>
              <a:t>Underground aquifers</a:t>
            </a:r>
            <a:endParaRPr/>
          </a:p>
          <a:p>
            <a:pPr marL="365760" lvl="0" indent="-365760" algn="l" rtl="0">
              <a:lnSpc>
                <a:spcPct val="90000"/>
              </a:lnSpc>
              <a:spcBef>
                <a:spcPts val="1000"/>
              </a:spcBef>
              <a:spcAft>
                <a:spcPts val="0"/>
              </a:spcAft>
              <a:buSzPts val="1813"/>
              <a:buChar char="⦿"/>
            </a:pPr>
            <a:r>
              <a:rPr lang="en-US" sz="2590"/>
              <a:t>Water softeners</a:t>
            </a:r>
            <a:endParaRPr/>
          </a:p>
          <a:p>
            <a:pPr marL="365760" lvl="0" indent="-365760" algn="l" rtl="0">
              <a:lnSpc>
                <a:spcPct val="90000"/>
              </a:lnSpc>
              <a:spcBef>
                <a:spcPts val="1000"/>
              </a:spcBef>
              <a:spcAft>
                <a:spcPts val="0"/>
              </a:spcAft>
              <a:buSzPts val="1813"/>
              <a:buChar char="⦿"/>
            </a:pPr>
            <a:r>
              <a:rPr lang="en-US" sz="2590"/>
              <a:t>Storm sewers</a:t>
            </a:r>
            <a:endParaRPr/>
          </a:p>
          <a:p>
            <a:pPr marL="365760" lvl="0" indent="-365760" algn="l" rtl="0">
              <a:lnSpc>
                <a:spcPct val="90000"/>
              </a:lnSpc>
              <a:spcBef>
                <a:spcPts val="1000"/>
              </a:spcBef>
              <a:spcAft>
                <a:spcPts val="0"/>
              </a:spcAft>
              <a:buSzPts val="1813"/>
              <a:buChar char="⦿"/>
            </a:pPr>
            <a:r>
              <a:rPr lang="en-US" sz="2590"/>
              <a:t>Animal feed</a:t>
            </a:r>
            <a:endParaRPr/>
          </a:p>
          <a:p>
            <a:pPr marL="365760" lvl="0" indent="-365760" algn="l" rtl="0">
              <a:lnSpc>
                <a:spcPct val="90000"/>
              </a:lnSpc>
              <a:spcBef>
                <a:spcPts val="1000"/>
              </a:spcBef>
              <a:spcAft>
                <a:spcPts val="0"/>
              </a:spcAft>
              <a:buSzPts val="1813"/>
              <a:buChar char="⦿"/>
            </a:pPr>
            <a:r>
              <a:rPr lang="en-US" sz="2590"/>
              <a:t>Wastewater treatment discharges </a:t>
            </a:r>
            <a:endParaRPr sz="2590"/>
          </a:p>
          <a:p>
            <a:pPr marL="365760" lvl="0" indent="-267081" algn="l" rtl="0">
              <a:lnSpc>
                <a:spcPct val="90000"/>
              </a:lnSpc>
              <a:spcBef>
                <a:spcPts val="1000"/>
              </a:spcBef>
              <a:spcAft>
                <a:spcPts val="0"/>
              </a:spcAft>
              <a:buSzPts val="1554"/>
              <a:buNone/>
            </a:pPr>
            <a:endParaRPr sz="2220"/>
          </a:p>
          <a:p>
            <a:pPr marL="365760" lvl="0" indent="-267081" algn="l" rtl="0">
              <a:lnSpc>
                <a:spcPct val="90000"/>
              </a:lnSpc>
              <a:spcBef>
                <a:spcPts val="1000"/>
              </a:spcBef>
              <a:spcAft>
                <a:spcPts val="0"/>
              </a:spcAft>
              <a:buSzPts val="1554"/>
              <a:buNone/>
            </a:pPr>
            <a:endParaRPr sz="2220"/>
          </a:p>
        </p:txBody>
      </p:sp>
      <p:grpSp>
        <p:nvGrpSpPr>
          <p:cNvPr id="689" name="Google Shape;689;p37"/>
          <p:cNvGrpSpPr/>
          <p:nvPr/>
        </p:nvGrpSpPr>
        <p:grpSpPr>
          <a:xfrm>
            <a:off x="386656" y="6133174"/>
            <a:ext cx="8370687" cy="382850"/>
            <a:chOff x="386656" y="6133174"/>
            <a:chExt cx="8370687" cy="382850"/>
          </a:xfrm>
        </p:grpSpPr>
        <p:sp>
          <p:nvSpPr>
            <p:cNvPr id="690" name="Google Shape;690;p3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691" name="Google Shape;691;p3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692" name="Google Shape;692;p3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93" name="Google Shape;693;p3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94" name="Google Shape;694;p3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95" name="Google Shape;695;p3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96" name="Google Shape;696;p3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97" name="Google Shape;697;p3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698" name="Google Shape;698;p37"/>
          <p:cNvPicPr preferRelativeResize="0"/>
          <p:nvPr/>
        </p:nvPicPr>
        <p:blipFill rotWithShape="1">
          <a:blip r:embed="rId5"/>
          <a:srcRect l="8384" t="10860" r="34445" b="14827"/>
          <a:stretch/>
        </p:blipFill>
        <p:spPr>
          <a:xfrm>
            <a:off x="4303870" y="2387225"/>
            <a:ext cx="4281835" cy="31291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632"/>
    </mc:Choice>
    <mc:Fallback xmlns="">
      <p:transition spd="slow" advTm="42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38"/>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CHLORIDE SPIKES</a:t>
            </a:r>
            <a:endParaRPr/>
          </a:p>
        </p:txBody>
      </p:sp>
      <p:sp>
        <p:nvSpPr>
          <p:cNvPr id="705" name="Google Shape;705;p38"/>
          <p:cNvSpPr txBox="1">
            <a:spLocks noGrp="1"/>
          </p:cNvSpPr>
          <p:nvPr>
            <p:ph type="body" idx="1"/>
          </p:nvPr>
        </p:nvSpPr>
        <p:spPr>
          <a:xfrm>
            <a:off x="486228" y="1428524"/>
            <a:ext cx="8229600" cy="1967820"/>
          </a:xfrm>
          <a:prstGeom prst="rect">
            <a:avLst/>
          </a:prstGeom>
          <a:noFill/>
          <a:ln>
            <a:noFill/>
          </a:ln>
        </p:spPr>
        <p:txBody>
          <a:bodyPr spcFirstLastPara="1" wrap="square" lIns="91425" tIns="45700" rIns="91425" bIns="45700" anchor="t" anchorCtr="0">
            <a:normAutofit/>
          </a:bodyPr>
          <a:lstStyle/>
          <a:p>
            <a:pPr marL="365760" indent="-365760">
              <a:lnSpc>
                <a:spcPct val="90000"/>
              </a:lnSpc>
              <a:buSzPts val="1820"/>
            </a:pPr>
            <a:r>
              <a:rPr lang="en-US" sz="2600"/>
              <a:t>Spikes can occur:</a:t>
            </a:r>
            <a:r>
              <a:rPr lang="en-US"/>
              <a:t> </a:t>
            </a:r>
            <a:endParaRPr/>
          </a:p>
          <a:p>
            <a:pPr marL="640080" lvl="1" indent="-228600">
              <a:lnSpc>
                <a:spcPct val="90000"/>
              </a:lnSpc>
              <a:spcBef>
                <a:spcPts val="1400"/>
              </a:spcBef>
              <a:buSzPts val="1800"/>
            </a:pPr>
            <a:r>
              <a:rPr lang="en-US" sz="2000"/>
              <a:t>Summer when Evaporation &gt; Precipitation</a:t>
            </a:r>
            <a:endParaRPr/>
          </a:p>
          <a:p>
            <a:pPr marL="640080" lvl="1" indent="-228600">
              <a:lnSpc>
                <a:spcPct val="90000"/>
              </a:lnSpc>
              <a:spcBef>
                <a:spcPts val="1400"/>
              </a:spcBef>
              <a:buSzPts val="1800"/>
            </a:pPr>
            <a:r>
              <a:rPr lang="en-US" sz="2000"/>
              <a:t>Spring/fall with Fertilizer application</a:t>
            </a:r>
            <a:endParaRPr/>
          </a:p>
          <a:p>
            <a:pPr marL="640080" lvl="1" indent="-228600">
              <a:lnSpc>
                <a:spcPct val="90000"/>
              </a:lnSpc>
              <a:spcBef>
                <a:spcPts val="1400"/>
              </a:spcBef>
              <a:buSzPts val="1800"/>
            </a:pPr>
            <a:r>
              <a:rPr lang="en-US" sz="2000"/>
              <a:t>Winter with snow and ice melt, rain</a:t>
            </a:r>
            <a:endParaRPr sz="2000"/>
          </a:p>
        </p:txBody>
      </p:sp>
      <p:pic>
        <p:nvPicPr>
          <p:cNvPr id="3" name="Picture 3">
            <a:extLst>
              <a:ext uri="{FF2B5EF4-FFF2-40B4-BE49-F238E27FC236}">
                <a16:creationId xmlns:a16="http://schemas.microsoft.com/office/drawing/2014/main" id="{6DFE44DD-B88C-4709-9B83-8938E00E1B15}"/>
              </a:ext>
            </a:extLst>
          </p:cNvPr>
          <p:cNvPicPr>
            <a:picLocks noChangeAspect="1"/>
          </p:cNvPicPr>
          <p:nvPr/>
        </p:nvPicPr>
        <p:blipFill>
          <a:blip r:embed="rId5"/>
          <a:stretch>
            <a:fillRect/>
          </a:stretch>
        </p:blipFill>
        <p:spPr>
          <a:xfrm>
            <a:off x="681487" y="3430977"/>
            <a:ext cx="7841411" cy="317919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73"/>
    </mc:Choice>
    <mc:Fallback xmlns="">
      <p:transition spd="slow" advTm="30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39"/>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140"/>
              <a:buFont typeface="Quattrocento Sans"/>
              <a:buNone/>
            </a:pPr>
            <a:r>
              <a:rPr lang="en-US" sz="4140"/>
              <a:t>PROBLEMS WITH CHLORIDES</a:t>
            </a:r>
            <a:endParaRPr sz="4140"/>
          </a:p>
        </p:txBody>
      </p:sp>
      <p:sp>
        <p:nvSpPr>
          <p:cNvPr id="713" name="Google Shape;713;p39"/>
          <p:cNvSpPr txBox="1">
            <a:spLocks noGrp="1"/>
          </p:cNvSpPr>
          <p:nvPr>
            <p:ph type="body" idx="1"/>
          </p:nvPr>
        </p:nvSpPr>
        <p:spPr>
          <a:xfrm>
            <a:off x="457200" y="1574499"/>
            <a:ext cx="8229600" cy="4598018"/>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High levels are toxic to aquatic life</a:t>
            </a:r>
            <a:endParaRPr/>
          </a:p>
          <a:p>
            <a:pPr marL="365760" lvl="0" indent="-365760" algn="l" rtl="0">
              <a:spcBef>
                <a:spcPts val="1000"/>
              </a:spcBef>
              <a:spcAft>
                <a:spcPts val="0"/>
              </a:spcAft>
              <a:buSzPts val="2240"/>
              <a:buChar char="⦿"/>
            </a:pPr>
            <a:r>
              <a:rPr lang="en-US"/>
              <a:t>Invasive species can be more tolerant, and outcompete native aquatic species</a:t>
            </a:r>
            <a:endParaRPr/>
          </a:p>
          <a:p>
            <a:pPr marL="0" lvl="0" indent="0" algn="l" rtl="0">
              <a:spcBef>
                <a:spcPts val="1000"/>
              </a:spcBef>
              <a:spcAft>
                <a:spcPts val="0"/>
              </a:spcAft>
              <a:buSzPts val="2240"/>
              <a:buNone/>
            </a:pPr>
            <a:r>
              <a:rPr lang="en-US" sz="3200" i="1"/>
              <a:t>The Water Quality Standard for Missouri</a:t>
            </a:r>
            <a:endParaRPr/>
          </a:p>
          <a:p>
            <a:pPr marL="411480" lvl="1" indent="0" algn="l" rtl="0">
              <a:spcBef>
                <a:spcPts val="1400"/>
              </a:spcBef>
              <a:spcAft>
                <a:spcPts val="0"/>
              </a:spcAft>
              <a:buSzPts val="2160"/>
              <a:buFont typeface="Quattrocento Sans"/>
              <a:buNone/>
            </a:pPr>
            <a:endParaRPr sz="2400"/>
          </a:p>
        </p:txBody>
      </p:sp>
      <p:grpSp>
        <p:nvGrpSpPr>
          <p:cNvPr id="714" name="Google Shape;714;p39"/>
          <p:cNvGrpSpPr/>
          <p:nvPr/>
        </p:nvGrpSpPr>
        <p:grpSpPr>
          <a:xfrm>
            <a:off x="386656" y="6133174"/>
            <a:ext cx="8370687" cy="382850"/>
            <a:chOff x="386656" y="6133174"/>
            <a:chExt cx="8370687" cy="382850"/>
          </a:xfrm>
        </p:grpSpPr>
        <p:sp>
          <p:nvSpPr>
            <p:cNvPr id="715" name="Google Shape;715;p39"/>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716" name="Google Shape;716;p39"/>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717" name="Google Shape;717;p39"/>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718" name="Google Shape;718;p39"/>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719" name="Google Shape;719;p39"/>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720" name="Google Shape;720;p39"/>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721" name="Google Shape;721;p39"/>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722" name="Google Shape;722;p39"/>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723" name="Google Shape;723;p39"/>
          <p:cNvPicPr preferRelativeResize="0"/>
          <p:nvPr/>
        </p:nvPicPr>
        <p:blipFill rotWithShape="1">
          <a:blip r:embed="rId5">
            <a:alphaModFix/>
          </a:blip>
          <a:srcRect/>
          <a:stretch/>
        </p:blipFill>
        <p:spPr>
          <a:xfrm>
            <a:off x="1089096" y="3901487"/>
            <a:ext cx="6694487" cy="1785937"/>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416"/>
    </mc:Choice>
    <mc:Fallback xmlns="">
      <p:transition spd="slow" advTm="3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400"/>
              <a:buFont typeface="Quattrocento Sans"/>
              <a:buNone/>
            </a:pPr>
            <a:r>
              <a:rPr lang="en-US" sz="4400"/>
              <a:t>WATER</a:t>
            </a:r>
            <a:endParaRPr/>
          </a:p>
        </p:txBody>
      </p:sp>
      <p:sp>
        <p:nvSpPr>
          <p:cNvPr id="137" name="Google Shape;137;p4"/>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indent="-365760"/>
            <a:r>
              <a:rPr lang="en-US" dirty="0"/>
              <a:t>All life on Earth requires water</a:t>
            </a:r>
            <a:endParaRPr dirty="0"/>
          </a:p>
          <a:p>
            <a:pPr marL="365760" lvl="0" indent="-222885" algn="l" rtl="0">
              <a:spcBef>
                <a:spcPts val="1000"/>
              </a:spcBef>
              <a:spcAft>
                <a:spcPts val="0"/>
              </a:spcAft>
              <a:buSzPts val="2240"/>
              <a:buNone/>
            </a:pPr>
            <a:endParaRPr/>
          </a:p>
          <a:p>
            <a:pPr marL="365760" lvl="0" indent="-365760" algn="l" rtl="0">
              <a:spcBef>
                <a:spcPts val="1000"/>
              </a:spcBef>
              <a:spcAft>
                <a:spcPts val="0"/>
              </a:spcAft>
              <a:buSzPts val="2240"/>
              <a:buChar char="⦿"/>
            </a:pPr>
            <a:r>
              <a:rPr lang="en-US" dirty="0"/>
              <a:t>Medium that allows necessary biological reactions to occur</a:t>
            </a:r>
            <a:endParaRPr dirty="0"/>
          </a:p>
          <a:p>
            <a:pPr marL="365760" lvl="0" indent="-222885" algn="l" rtl="0">
              <a:spcBef>
                <a:spcPts val="1000"/>
              </a:spcBef>
              <a:spcAft>
                <a:spcPts val="0"/>
              </a:spcAft>
              <a:buSzPts val="2240"/>
              <a:buNone/>
            </a:pPr>
            <a:endParaRPr/>
          </a:p>
          <a:p>
            <a:pPr marL="365760" lvl="0" indent="-365760" algn="l" rtl="0">
              <a:spcBef>
                <a:spcPts val="1000"/>
              </a:spcBef>
              <a:spcAft>
                <a:spcPts val="0"/>
              </a:spcAft>
              <a:buSzPts val="2240"/>
              <a:buChar char="⦿"/>
            </a:pPr>
            <a:r>
              <a:rPr lang="en-US" dirty="0"/>
              <a:t>Carries needed nutrients and minerals to aquatic life and carries waste away</a:t>
            </a:r>
            <a:endParaRPr dirty="0"/>
          </a:p>
        </p:txBody>
      </p:sp>
      <p:grpSp>
        <p:nvGrpSpPr>
          <p:cNvPr id="138" name="Google Shape;138;p4"/>
          <p:cNvGrpSpPr/>
          <p:nvPr/>
        </p:nvGrpSpPr>
        <p:grpSpPr>
          <a:xfrm>
            <a:off x="386656" y="6133174"/>
            <a:ext cx="8370687" cy="382850"/>
            <a:chOff x="5656" y="265774"/>
            <a:chExt cx="8370687" cy="382850"/>
          </a:xfrm>
        </p:grpSpPr>
        <p:sp>
          <p:nvSpPr>
            <p:cNvPr id="139" name="Google Shape;139;p4"/>
            <p:cNvSpPr/>
            <p:nvPr/>
          </p:nvSpPr>
          <p:spPr>
            <a:xfrm>
              <a:off x="5656" y="265774"/>
              <a:ext cx="1357311" cy="382850"/>
            </a:xfrm>
            <a:prstGeom prst="chevron">
              <a:avLst>
                <a:gd name="adj" fmla="val 50000"/>
              </a:avLst>
            </a:prstGeom>
            <a:solidFill>
              <a:schemeClr val="accent3"/>
            </a:soli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txBox="1"/>
            <p:nvPr/>
          </p:nvSpPr>
          <p:spPr>
            <a:xfrm>
              <a:off x="5656" y="265774"/>
              <a:ext cx="1357311"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41" name="Google Shape;141;p4"/>
            <p:cNvSpPr/>
            <p:nvPr/>
          </p:nvSpPr>
          <p:spPr>
            <a:xfrm>
              <a:off x="1251643"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1251643"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43" name="Google Shape;143;p4"/>
            <p:cNvSpPr/>
            <p:nvPr/>
          </p:nvSpPr>
          <p:spPr>
            <a:xfrm>
              <a:off x="2253554"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txBox="1"/>
            <p:nvPr/>
          </p:nvSpPr>
          <p:spPr>
            <a:xfrm>
              <a:off x="2253554"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    Dissolved Oxygen</a:t>
              </a:r>
              <a:endParaRPr/>
            </a:p>
          </p:txBody>
        </p:sp>
        <p:sp>
          <p:nvSpPr>
            <p:cNvPr id="145" name="Google Shape;145;p4"/>
            <p:cNvSpPr/>
            <p:nvPr/>
          </p:nvSpPr>
          <p:spPr>
            <a:xfrm>
              <a:off x="3255465"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txBox="1"/>
            <p:nvPr/>
          </p:nvSpPr>
          <p:spPr>
            <a:xfrm>
              <a:off x="3255465"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47" name="Google Shape;147;p4"/>
            <p:cNvSpPr/>
            <p:nvPr/>
          </p:nvSpPr>
          <p:spPr>
            <a:xfrm>
              <a:off x="4257376"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txBox="1"/>
            <p:nvPr/>
          </p:nvSpPr>
          <p:spPr>
            <a:xfrm>
              <a:off x="4257376"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   Dissolved Solids</a:t>
              </a:r>
              <a:endParaRPr/>
            </a:p>
          </p:txBody>
        </p:sp>
        <p:sp>
          <p:nvSpPr>
            <p:cNvPr id="149" name="Google Shape;149;p4"/>
            <p:cNvSpPr/>
            <p:nvPr/>
          </p:nvSpPr>
          <p:spPr>
            <a:xfrm>
              <a:off x="5259287"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txBox="1"/>
            <p:nvPr/>
          </p:nvSpPr>
          <p:spPr>
            <a:xfrm>
              <a:off x="5259287"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51" name="Google Shape;151;p4"/>
            <p:cNvSpPr/>
            <p:nvPr/>
          </p:nvSpPr>
          <p:spPr>
            <a:xfrm>
              <a:off x="6261198"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txBox="1"/>
            <p:nvPr/>
          </p:nvSpPr>
          <p:spPr>
            <a:xfrm>
              <a:off x="6261198"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53" name="Google Shape;153;p4"/>
            <p:cNvSpPr/>
            <p:nvPr/>
          </p:nvSpPr>
          <p:spPr>
            <a:xfrm>
              <a:off x="7263109"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txBox="1"/>
            <p:nvPr/>
          </p:nvSpPr>
          <p:spPr>
            <a:xfrm>
              <a:off x="7263109"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05"/>
    </mc:Choice>
    <mc:Fallback xmlns="">
      <p:transition spd="slow" advTm="2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40"/>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fontScale="90000"/>
          </a:bodyPr>
          <a:lstStyle/>
          <a:p>
            <a:pPr marL="54610">
              <a:buSzPts val="4140"/>
            </a:pPr>
            <a:r>
              <a:rPr lang="en-US" sz="4100"/>
              <a:t>Best Management Practices for </a:t>
            </a:r>
            <a:br>
              <a:rPr lang="en-US" sz="4100"/>
            </a:br>
            <a:r>
              <a:rPr lang="en-US" sz="4100"/>
              <a:t>ROAD SALT</a:t>
            </a:r>
          </a:p>
        </p:txBody>
      </p:sp>
      <p:sp>
        <p:nvSpPr>
          <p:cNvPr id="729" name="Google Shape;729;p40"/>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dirty="0"/>
              <a:t>Rate adjustments on salt spreaders</a:t>
            </a:r>
            <a:endParaRPr dirty="0"/>
          </a:p>
          <a:p>
            <a:pPr marL="365760" lvl="0" indent="-365760" algn="l" rtl="0">
              <a:spcBef>
                <a:spcPts val="1000"/>
              </a:spcBef>
              <a:spcAft>
                <a:spcPts val="0"/>
              </a:spcAft>
              <a:buSzPts val="2240"/>
              <a:buChar char="⦿"/>
            </a:pPr>
            <a:r>
              <a:rPr lang="en-US" dirty="0"/>
              <a:t>Brine pre-treatment</a:t>
            </a:r>
            <a:endParaRPr dirty="0"/>
          </a:p>
          <a:p>
            <a:pPr marL="365760" indent="-365760">
              <a:spcBef>
                <a:spcPts val="1000"/>
              </a:spcBef>
              <a:buNone/>
            </a:pPr>
            <a:r>
              <a:rPr lang="en-US" dirty="0"/>
              <a:t>	</a:t>
            </a:r>
            <a:r>
              <a:rPr lang="en-US" sz="2400" dirty="0"/>
              <a:t>(St. Louis University </a:t>
            </a:r>
            <a:endParaRPr lang="en-US" dirty="0"/>
          </a:p>
          <a:p>
            <a:pPr marL="365760" indent="-365760">
              <a:spcBef>
                <a:spcPts val="1000"/>
              </a:spcBef>
              <a:buSzPts val="1680"/>
              <a:buNone/>
            </a:pPr>
            <a:r>
              <a:rPr lang="en-US" sz="2400" dirty="0"/>
              <a:t>	  research project) </a:t>
            </a:r>
            <a:endParaRPr dirty="0"/>
          </a:p>
          <a:p>
            <a:pPr marL="365760" lvl="0" indent="-365760" algn="l" rtl="0">
              <a:spcBef>
                <a:spcPts val="1000"/>
              </a:spcBef>
              <a:spcAft>
                <a:spcPts val="0"/>
              </a:spcAft>
              <a:buSzPts val="1680"/>
              <a:buNone/>
            </a:pPr>
            <a:endParaRPr sz="2400"/>
          </a:p>
          <a:p>
            <a:pPr marL="365760" indent="-365760">
              <a:spcBef>
                <a:spcPts val="1000"/>
              </a:spcBef>
              <a:buSzPts val="1680"/>
              <a:buNone/>
            </a:pPr>
            <a:r>
              <a:rPr lang="en-US" sz="2200" dirty="0"/>
              <a:t>**Not a problem for all </a:t>
            </a:r>
            <a:endParaRPr sz="2200" dirty="0"/>
          </a:p>
          <a:p>
            <a:pPr marL="365760" indent="-365760">
              <a:spcBef>
                <a:spcPts val="1000"/>
              </a:spcBef>
              <a:buSzPts val="1680"/>
              <a:buNone/>
            </a:pPr>
            <a:r>
              <a:rPr lang="en-US" sz="2200" dirty="0"/>
              <a:t>	streams; must be </a:t>
            </a:r>
            <a:endParaRPr sz="2200" dirty="0"/>
          </a:p>
          <a:p>
            <a:pPr marL="365760" lvl="0" indent="-365760" algn="l" rtl="0">
              <a:spcBef>
                <a:spcPts val="1000"/>
              </a:spcBef>
              <a:spcAft>
                <a:spcPts val="0"/>
              </a:spcAft>
              <a:buSzPts val="1680"/>
              <a:buNone/>
            </a:pPr>
            <a:r>
              <a:rPr lang="en-US" sz="2200" dirty="0"/>
              <a:t>	Level 2 to monitor</a:t>
            </a:r>
            <a:endParaRPr sz="2200" dirty="0"/>
          </a:p>
          <a:p>
            <a:pPr marL="365760" lvl="0" indent="-365760" algn="l" rtl="0">
              <a:spcBef>
                <a:spcPts val="1000"/>
              </a:spcBef>
              <a:spcAft>
                <a:spcPts val="0"/>
              </a:spcAft>
              <a:buSzPts val="2240"/>
              <a:buNone/>
            </a:pPr>
            <a:endParaRPr/>
          </a:p>
        </p:txBody>
      </p:sp>
      <p:pic>
        <p:nvPicPr>
          <p:cNvPr id="730" name="Google Shape;730;p40"/>
          <p:cNvPicPr preferRelativeResize="0"/>
          <p:nvPr/>
        </p:nvPicPr>
        <p:blipFill rotWithShape="1">
          <a:blip r:embed="rId5"/>
          <a:srcRect/>
          <a:stretch/>
        </p:blipFill>
        <p:spPr>
          <a:xfrm>
            <a:off x="4780405" y="2656884"/>
            <a:ext cx="3829050" cy="3133725"/>
          </a:xfrm>
          <a:prstGeom prst="rect">
            <a:avLst/>
          </a:prstGeom>
        </p:spPr>
      </p:pic>
      <p:grpSp>
        <p:nvGrpSpPr>
          <p:cNvPr id="731" name="Google Shape;731;p40"/>
          <p:cNvGrpSpPr/>
          <p:nvPr/>
        </p:nvGrpSpPr>
        <p:grpSpPr>
          <a:xfrm>
            <a:off x="386656" y="6133174"/>
            <a:ext cx="8370687" cy="382850"/>
            <a:chOff x="386656" y="6133174"/>
            <a:chExt cx="8370687" cy="382850"/>
          </a:xfrm>
        </p:grpSpPr>
        <p:sp>
          <p:nvSpPr>
            <p:cNvPr id="732" name="Google Shape;732;p40"/>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733" name="Google Shape;733;p40"/>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734" name="Google Shape;734;p40"/>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735" name="Google Shape;735;p40"/>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736" name="Google Shape;736;p40"/>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737" name="Google Shape;737;p40"/>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738" name="Google Shape;738;p40"/>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739" name="Google Shape;739;p40"/>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841"/>
    </mc:Choice>
    <mc:Fallback xmlns="">
      <p:transition spd="slow" advTm="5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41"/>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NUTRIENTS</a:t>
            </a:r>
            <a:endParaRPr/>
          </a:p>
        </p:txBody>
      </p:sp>
      <p:sp>
        <p:nvSpPr>
          <p:cNvPr id="746" name="Google Shape;746;p41"/>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20"/>
    </mc:Choice>
    <mc:Fallback xmlns="">
      <p:transition spd="slow" advTm="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4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EUTROPHICATION PROCESS</a:t>
            </a:r>
            <a:endParaRPr/>
          </a:p>
        </p:txBody>
      </p:sp>
      <p:grpSp>
        <p:nvGrpSpPr>
          <p:cNvPr id="753" name="Google Shape;753;p42"/>
          <p:cNvGrpSpPr/>
          <p:nvPr/>
        </p:nvGrpSpPr>
        <p:grpSpPr>
          <a:xfrm>
            <a:off x="228600" y="6133174"/>
            <a:ext cx="8470265" cy="382850"/>
            <a:chOff x="386656" y="6133174"/>
            <a:chExt cx="8370687" cy="382850"/>
          </a:xfrm>
        </p:grpSpPr>
        <p:sp>
          <p:nvSpPr>
            <p:cNvPr id="754" name="Google Shape;754;p42"/>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Understanding Water Chemistry</a:t>
              </a:r>
              <a:endParaRPr/>
            </a:p>
          </p:txBody>
        </p:sp>
        <p:sp>
          <p:nvSpPr>
            <p:cNvPr id="755" name="Google Shape;755;p42"/>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Temperature</a:t>
              </a:r>
              <a:endParaRPr/>
            </a:p>
          </p:txBody>
        </p:sp>
        <p:sp>
          <p:nvSpPr>
            <p:cNvPr id="756" name="Google Shape;756;p42"/>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Dissolved Oxygen</a:t>
              </a:r>
              <a:endParaRPr/>
            </a:p>
          </p:txBody>
        </p:sp>
        <p:sp>
          <p:nvSpPr>
            <p:cNvPr id="757" name="Google Shape;757;p42"/>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pH</a:t>
              </a:r>
              <a:endParaRPr/>
            </a:p>
          </p:txBody>
        </p:sp>
        <p:sp>
          <p:nvSpPr>
            <p:cNvPr id="758" name="Google Shape;758;p42"/>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Dissolved Solids</a:t>
              </a:r>
              <a:endParaRPr/>
            </a:p>
          </p:txBody>
        </p:sp>
        <p:sp>
          <p:nvSpPr>
            <p:cNvPr id="759" name="Google Shape;759;p42"/>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Nutrients</a:t>
              </a:r>
              <a:endParaRPr/>
            </a:p>
          </p:txBody>
        </p:sp>
        <p:sp>
          <p:nvSpPr>
            <p:cNvPr id="760" name="Google Shape;760;p42"/>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Transparency</a:t>
              </a:r>
              <a:endParaRPr/>
            </a:p>
          </p:txBody>
        </p:sp>
        <p:sp>
          <p:nvSpPr>
            <p:cNvPr id="761" name="Google Shape;761;p42"/>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Data</a:t>
              </a:r>
              <a:r>
                <a:rPr lang="en-US" sz="1000">
                  <a:solidFill>
                    <a:srgbClr val="000000"/>
                  </a:solidFill>
                  <a:latin typeface="Quattrocento Sans"/>
                  <a:ea typeface="Quattrocento Sans"/>
                  <a:cs typeface="Quattrocento Sans"/>
                  <a:sym typeface="Quattrocento Sans"/>
                </a:rPr>
                <a:t> </a:t>
              </a:r>
              <a:r>
                <a:rPr lang="en-US" sz="900">
                  <a:solidFill>
                    <a:srgbClr val="000000"/>
                  </a:solidFill>
                  <a:latin typeface="Quattrocento Sans"/>
                  <a:ea typeface="Quattrocento Sans"/>
                  <a:cs typeface="Quattrocento Sans"/>
                  <a:sym typeface="Quattrocento Sans"/>
                </a:rPr>
                <a:t>Sheet</a:t>
              </a:r>
              <a:r>
                <a:rPr lang="en-US" sz="1000">
                  <a:solidFill>
                    <a:srgbClr val="000000"/>
                  </a:solidFill>
                  <a:latin typeface="Quattrocento Sans"/>
                  <a:ea typeface="Quattrocento Sans"/>
                  <a:cs typeface="Quattrocento Sans"/>
                  <a:sym typeface="Quattrocento Sans"/>
                </a:rPr>
                <a:t> &amp; </a:t>
              </a:r>
              <a:r>
                <a:rPr lang="en-US" sz="900">
                  <a:solidFill>
                    <a:srgbClr val="000000"/>
                  </a:solidFill>
                  <a:latin typeface="Quattrocento Sans"/>
                  <a:ea typeface="Quattrocento Sans"/>
                  <a:cs typeface="Quattrocento Sans"/>
                  <a:sym typeface="Quattrocento Sans"/>
                </a:rPr>
                <a:t>Methods</a:t>
              </a:r>
              <a:endParaRPr/>
            </a:p>
          </p:txBody>
        </p:sp>
      </p:grpSp>
      <p:pic>
        <p:nvPicPr>
          <p:cNvPr id="762" name="Google Shape;762;p42" descr="C:\Users\nrrunym1\Desktop\stream photos\IMG_0809.JPG"/>
          <p:cNvPicPr preferRelativeResize="0"/>
          <p:nvPr/>
        </p:nvPicPr>
        <p:blipFill rotWithShape="1">
          <a:blip r:embed="rId5"/>
          <a:srcRect l="5239" r="24776"/>
          <a:stretch/>
        </p:blipFill>
        <p:spPr>
          <a:xfrm>
            <a:off x="5417287" y="1510631"/>
            <a:ext cx="3024632" cy="3242909"/>
          </a:xfrm>
          <a:prstGeom prst="rect">
            <a:avLst/>
          </a:prstGeom>
        </p:spPr>
      </p:pic>
      <p:sp>
        <p:nvSpPr>
          <p:cNvPr id="763" name="Google Shape;763;p42"/>
          <p:cNvSpPr txBox="1"/>
          <p:nvPr/>
        </p:nvSpPr>
        <p:spPr>
          <a:xfrm>
            <a:off x="6225724" y="4503998"/>
            <a:ext cx="287030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chemeClr val="dk1"/>
                </a:solidFill>
                <a:latin typeface="Calibri"/>
                <a:ea typeface="Calibri"/>
                <a:cs typeface="Calibri"/>
                <a:sym typeface="Calibri"/>
              </a:rPr>
              <a:t>Wears Creek, Jefferson City</a:t>
            </a:r>
            <a:endParaRPr>
              <a:solidFill>
                <a:schemeClr val="dk1"/>
              </a:solidFill>
            </a:endParaRPr>
          </a:p>
        </p:txBody>
      </p:sp>
      <p:grpSp>
        <p:nvGrpSpPr>
          <p:cNvPr id="764" name="Google Shape;764;p42"/>
          <p:cNvGrpSpPr/>
          <p:nvPr/>
        </p:nvGrpSpPr>
        <p:grpSpPr>
          <a:xfrm>
            <a:off x="274359" y="1887760"/>
            <a:ext cx="5417372" cy="3754189"/>
            <a:chOff x="0" y="0"/>
            <a:chExt cx="5417372" cy="3754189"/>
          </a:xfrm>
        </p:grpSpPr>
        <p:sp>
          <p:nvSpPr>
            <p:cNvPr id="765" name="Google Shape;765;p42"/>
            <p:cNvSpPr/>
            <p:nvPr/>
          </p:nvSpPr>
          <p:spPr>
            <a:xfrm>
              <a:off x="0" y="0"/>
              <a:ext cx="4333898" cy="825921"/>
            </a:xfrm>
            <a:prstGeom prst="roundRect">
              <a:avLst>
                <a:gd name="adj" fmla="val 10000"/>
              </a:avLst>
            </a:prstGeom>
            <a:solidFill>
              <a:schemeClr val="accent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2"/>
            <p:cNvSpPr txBox="1"/>
            <p:nvPr/>
          </p:nvSpPr>
          <p:spPr>
            <a:xfrm>
              <a:off x="0" y="0"/>
              <a:ext cx="3421254" cy="825921"/>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None/>
              </a:pPr>
              <a:r>
                <a:rPr lang="en-US" sz="2200">
                  <a:solidFill>
                    <a:schemeClr val="lt1"/>
                  </a:solidFill>
                  <a:latin typeface="Quattrocento Sans"/>
                  <a:ea typeface="Quattrocento Sans"/>
                  <a:cs typeface="Quattrocento Sans"/>
                  <a:sym typeface="Quattrocento Sans"/>
                </a:rPr>
                <a:t>Nutrient-rich runoff enters streams and lakes</a:t>
              </a:r>
              <a:endParaRPr sz="2200">
                <a:solidFill>
                  <a:schemeClr val="lt1"/>
                </a:solidFill>
                <a:latin typeface="Quattrocento Sans"/>
                <a:ea typeface="Quattrocento Sans"/>
                <a:cs typeface="Quattrocento Sans"/>
                <a:sym typeface="Quattrocento Sans"/>
              </a:endParaRPr>
            </a:p>
          </p:txBody>
        </p:sp>
        <p:sp>
          <p:nvSpPr>
            <p:cNvPr id="767" name="Google Shape;767;p42"/>
            <p:cNvSpPr/>
            <p:nvPr/>
          </p:nvSpPr>
          <p:spPr>
            <a:xfrm>
              <a:off x="362963" y="976089"/>
              <a:ext cx="4333898" cy="825921"/>
            </a:xfrm>
            <a:prstGeom prst="roundRect">
              <a:avLst>
                <a:gd name="adj" fmla="val 10000"/>
              </a:avLst>
            </a:prstGeom>
            <a:solidFill>
              <a:srgbClr val="0075A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2"/>
            <p:cNvSpPr txBox="1"/>
            <p:nvPr/>
          </p:nvSpPr>
          <p:spPr>
            <a:xfrm>
              <a:off x="362963" y="976089"/>
              <a:ext cx="3434085" cy="825921"/>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None/>
              </a:pPr>
              <a:r>
                <a:rPr lang="en-US" sz="2200">
                  <a:solidFill>
                    <a:schemeClr val="lt1"/>
                  </a:solidFill>
                  <a:latin typeface="Quattrocento Sans"/>
                  <a:ea typeface="Quattrocento Sans"/>
                  <a:cs typeface="Quattrocento Sans"/>
                  <a:sym typeface="Quattrocento Sans"/>
                </a:rPr>
                <a:t>Plants and algae grow abundantly</a:t>
              </a:r>
              <a:endParaRPr sz="2200">
                <a:solidFill>
                  <a:schemeClr val="lt1"/>
                </a:solidFill>
                <a:latin typeface="Quattrocento Sans"/>
                <a:ea typeface="Quattrocento Sans"/>
                <a:cs typeface="Quattrocento Sans"/>
                <a:sym typeface="Quattrocento Sans"/>
              </a:endParaRPr>
            </a:p>
          </p:txBody>
        </p:sp>
        <p:sp>
          <p:nvSpPr>
            <p:cNvPr id="769" name="Google Shape;769;p42"/>
            <p:cNvSpPr/>
            <p:nvPr/>
          </p:nvSpPr>
          <p:spPr>
            <a:xfrm>
              <a:off x="720510" y="1952178"/>
              <a:ext cx="4333898" cy="825921"/>
            </a:xfrm>
            <a:prstGeom prst="roundRect">
              <a:avLst>
                <a:gd name="adj" fmla="val 10000"/>
              </a:avLst>
            </a:prstGeom>
            <a:solidFill>
              <a:srgbClr val="0B9B74"/>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2"/>
            <p:cNvSpPr txBox="1"/>
            <p:nvPr/>
          </p:nvSpPr>
          <p:spPr>
            <a:xfrm>
              <a:off x="720510" y="1952178"/>
              <a:ext cx="3439502" cy="825921"/>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None/>
              </a:pPr>
              <a:r>
                <a:rPr lang="en-US" sz="2200">
                  <a:solidFill>
                    <a:schemeClr val="lt1"/>
                  </a:solidFill>
                  <a:latin typeface="Quattrocento Sans"/>
                  <a:ea typeface="Quattrocento Sans"/>
                  <a:cs typeface="Quattrocento Sans"/>
                  <a:sym typeface="Quattrocento Sans"/>
                </a:rPr>
                <a:t>Algae blooms decrease oxygen in stream/lake</a:t>
              </a:r>
              <a:endParaRPr sz="2200">
                <a:solidFill>
                  <a:schemeClr val="lt1"/>
                </a:solidFill>
                <a:latin typeface="Quattrocento Sans"/>
                <a:ea typeface="Quattrocento Sans"/>
                <a:cs typeface="Quattrocento Sans"/>
                <a:sym typeface="Quattrocento Sans"/>
              </a:endParaRPr>
            </a:p>
          </p:txBody>
        </p:sp>
        <p:sp>
          <p:nvSpPr>
            <p:cNvPr id="771" name="Google Shape;771;p42"/>
            <p:cNvSpPr/>
            <p:nvPr/>
          </p:nvSpPr>
          <p:spPr>
            <a:xfrm>
              <a:off x="1083474" y="2928268"/>
              <a:ext cx="4333898" cy="825921"/>
            </a:xfrm>
            <a:prstGeom prst="roundRect">
              <a:avLst>
                <a:gd name="adj" fmla="val 10000"/>
              </a:avLst>
            </a:prstGeom>
            <a:solidFill>
              <a:srgbClr val="7E953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2"/>
            <p:cNvSpPr txBox="1"/>
            <p:nvPr/>
          </p:nvSpPr>
          <p:spPr>
            <a:xfrm>
              <a:off x="1083474" y="2928268"/>
              <a:ext cx="3434085" cy="825921"/>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None/>
              </a:pPr>
              <a:r>
                <a:rPr lang="en-US" sz="2200">
                  <a:solidFill>
                    <a:schemeClr val="lt1"/>
                  </a:solidFill>
                  <a:latin typeface="Quattrocento Sans"/>
                  <a:ea typeface="Quattrocento Sans"/>
                  <a:cs typeface="Quattrocento Sans"/>
                  <a:sym typeface="Quattrocento Sans"/>
                </a:rPr>
                <a:t>Fish and other aquatic life suffer or die</a:t>
              </a:r>
              <a:endParaRPr sz="2200">
                <a:solidFill>
                  <a:schemeClr val="lt1"/>
                </a:solidFill>
                <a:latin typeface="Quattrocento Sans"/>
                <a:ea typeface="Quattrocento Sans"/>
                <a:cs typeface="Quattrocento Sans"/>
                <a:sym typeface="Quattrocento Sans"/>
              </a:endParaRPr>
            </a:p>
          </p:txBody>
        </p:sp>
        <p:sp>
          <p:nvSpPr>
            <p:cNvPr id="773" name="Google Shape;773;p42"/>
            <p:cNvSpPr/>
            <p:nvPr/>
          </p:nvSpPr>
          <p:spPr>
            <a:xfrm>
              <a:off x="3797049" y="632581"/>
              <a:ext cx="536849" cy="536849"/>
            </a:xfrm>
            <a:prstGeom prst="downArrow">
              <a:avLst>
                <a:gd name="adj1" fmla="val 55000"/>
                <a:gd name="adj2" fmla="val 45000"/>
              </a:avLst>
            </a:prstGeom>
            <a:solidFill>
              <a:srgbClr val="C9DDF0">
                <a:alpha val="89803"/>
              </a:srgbClr>
            </a:solidFill>
            <a:ln w="38100" cap="flat" cmpd="sng">
              <a:solidFill>
                <a:srgbClr val="C9DDF0">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2"/>
            <p:cNvSpPr txBox="1"/>
            <p:nvPr/>
          </p:nvSpPr>
          <p:spPr>
            <a:xfrm>
              <a:off x="3797049" y="632581"/>
              <a:ext cx="536849" cy="536849"/>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None/>
              </a:pPr>
              <a:endParaRPr sz="2500">
                <a:solidFill>
                  <a:schemeClr val="lt1"/>
                </a:solidFill>
                <a:latin typeface="Quattrocento Sans"/>
                <a:ea typeface="Quattrocento Sans"/>
                <a:cs typeface="Quattrocento Sans"/>
                <a:sym typeface="Quattrocento Sans"/>
              </a:endParaRPr>
            </a:p>
          </p:txBody>
        </p:sp>
        <p:sp>
          <p:nvSpPr>
            <p:cNvPr id="775" name="Google Shape;775;p42"/>
            <p:cNvSpPr/>
            <p:nvPr/>
          </p:nvSpPr>
          <p:spPr>
            <a:xfrm>
              <a:off x="4160013" y="1608670"/>
              <a:ext cx="536849" cy="536849"/>
            </a:xfrm>
            <a:prstGeom prst="downArrow">
              <a:avLst>
                <a:gd name="adj1" fmla="val 55000"/>
                <a:gd name="adj2" fmla="val 45000"/>
              </a:avLst>
            </a:prstGeom>
            <a:solidFill>
              <a:srgbClr val="CBEEE2">
                <a:alpha val="89803"/>
              </a:srgbClr>
            </a:solidFill>
            <a:ln w="38100" cap="flat" cmpd="sng">
              <a:solidFill>
                <a:srgbClr val="CBEEE2">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2"/>
            <p:cNvSpPr txBox="1"/>
            <p:nvPr/>
          </p:nvSpPr>
          <p:spPr>
            <a:xfrm>
              <a:off x="4160013" y="1608670"/>
              <a:ext cx="536849" cy="536849"/>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None/>
              </a:pPr>
              <a:endParaRPr sz="2500">
                <a:solidFill>
                  <a:schemeClr val="lt1"/>
                </a:solidFill>
                <a:latin typeface="Quattrocento Sans"/>
                <a:ea typeface="Quattrocento Sans"/>
                <a:cs typeface="Quattrocento Sans"/>
                <a:sym typeface="Quattrocento Sans"/>
              </a:endParaRPr>
            </a:p>
          </p:txBody>
        </p:sp>
        <p:sp>
          <p:nvSpPr>
            <p:cNvPr id="777" name="Google Shape;777;p42"/>
            <p:cNvSpPr/>
            <p:nvPr/>
          </p:nvSpPr>
          <p:spPr>
            <a:xfrm>
              <a:off x="4517559" y="2584759"/>
              <a:ext cx="536849" cy="536849"/>
            </a:xfrm>
            <a:prstGeom prst="downArrow">
              <a:avLst>
                <a:gd name="adj1" fmla="val 55000"/>
                <a:gd name="adj2" fmla="val 45000"/>
              </a:avLst>
            </a:prstGeom>
            <a:solidFill>
              <a:srgbClr val="D5EBCF">
                <a:alpha val="89803"/>
              </a:srgbClr>
            </a:solidFill>
            <a:ln w="38100" cap="flat" cmpd="sng">
              <a:solidFill>
                <a:srgbClr val="D5EBC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2"/>
            <p:cNvSpPr txBox="1"/>
            <p:nvPr/>
          </p:nvSpPr>
          <p:spPr>
            <a:xfrm>
              <a:off x="4517559" y="2584759"/>
              <a:ext cx="536849" cy="536849"/>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None/>
              </a:pPr>
              <a:endParaRPr sz="2500">
                <a:solidFill>
                  <a:schemeClr val="lt1"/>
                </a:solidFill>
                <a:latin typeface="Quattrocento Sans"/>
                <a:ea typeface="Quattrocento Sans"/>
                <a:cs typeface="Quattrocento Sans"/>
                <a:sym typeface="Quattrocento Sans"/>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13"/>
    </mc:Choice>
    <mc:Fallback xmlns="">
      <p:transition spd="slow" advTm="3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43"/>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SOURCES OF NUTRIENTS</a:t>
            </a:r>
            <a:endParaRPr/>
          </a:p>
        </p:txBody>
      </p:sp>
      <p:grpSp>
        <p:nvGrpSpPr>
          <p:cNvPr id="785" name="Google Shape;785;p43"/>
          <p:cNvGrpSpPr/>
          <p:nvPr/>
        </p:nvGrpSpPr>
        <p:grpSpPr>
          <a:xfrm>
            <a:off x="386656" y="6133174"/>
            <a:ext cx="8370687" cy="382850"/>
            <a:chOff x="386656" y="6133174"/>
            <a:chExt cx="8370687" cy="382850"/>
          </a:xfrm>
        </p:grpSpPr>
        <p:sp>
          <p:nvSpPr>
            <p:cNvPr id="786" name="Google Shape;786;p43"/>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787" name="Google Shape;787;p43"/>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788" name="Google Shape;788;p43"/>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789" name="Google Shape;789;p43"/>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790" name="Google Shape;790;p43"/>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791" name="Google Shape;791;p43"/>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792" name="Google Shape;792;p43"/>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793" name="Google Shape;793;p43"/>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794" name="Google Shape;794;p43"/>
          <p:cNvPicPr preferRelativeResize="0"/>
          <p:nvPr/>
        </p:nvPicPr>
        <p:blipFill rotWithShape="1">
          <a:blip r:embed="rId5">
            <a:alphaModFix/>
          </a:blip>
          <a:srcRect r="28506"/>
          <a:stretch/>
        </p:blipFill>
        <p:spPr>
          <a:xfrm rot="5400000">
            <a:off x="5696103" y="3730944"/>
            <a:ext cx="2021525" cy="2263889"/>
          </a:xfrm>
          <a:prstGeom prst="rect">
            <a:avLst/>
          </a:prstGeom>
          <a:noFill/>
          <a:ln>
            <a:noFill/>
          </a:ln>
        </p:spPr>
      </p:pic>
      <p:pic>
        <p:nvPicPr>
          <p:cNvPr id="795" name="Google Shape;795;p43" descr="C:\Users\Molly Jean\Desktop\streams\IMG_3172.JPG"/>
          <p:cNvPicPr preferRelativeResize="0"/>
          <p:nvPr/>
        </p:nvPicPr>
        <p:blipFill rotWithShape="1">
          <a:blip r:embed="rId6">
            <a:alphaModFix/>
          </a:blip>
          <a:srcRect l="16190" t="68360" r="56984"/>
          <a:stretch/>
        </p:blipFill>
        <p:spPr>
          <a:xfrm>
            <a:off x="4645864" y="1571078"/>
            <a:ext cx="2263889" cy="2021525"/>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882520446"/>
              </p:ext>
            </p:extLst>
          </p:nvPr>
        </p:nvGraphicFramePr>
        <p:xfrm>
          <a:off x="759456" y="1563390"/>
          <a:ext cx="3331029" cy="1517585"/>
        </p:xfrm>
        <a:graphic>
          <a:graphicData uri="http://schemas.openxmlformats.org/drawingml/2006/table">
            <a:tbl>
              <a:tblPr firstRow="1" bandRow="1">
                <a:tableStyleId>{463966F8-7B4F-417B-81F6-1A067CBA4B56}</a:tableStyleId>
              </a:tblPr>
              <a:tblGrid>
                <a:gridCol w="3331029">
                  <a:extLst>
                    <a:ext uri="{9D8B030D-6E8A-4147-A177-3AD203B41FA5}">
                      <a16:colId xmlns:a16="http://schemas.microsoft.com/office/drawing/2014/main" val="1151540956"/>
                    </a:ext>
                  </a:extLst>
                </a:gridCol>
              </a:tblGrid>
              <a:tr h="362599">
                <a:tc>
                  <a:txBody>
                    <a:bodyPr/>
                    <a:lstStyle/>
                    <a:p>
                      <a:r>
                        <a:rPr lang="en-US" sz="2000"/>
                        <a:t>Natural Sources </a:t>
                      </a:r>
                    </a:p>
                  </a:txBody>
                  <a:tcPr/>
                </a:tc>
                <a:extLst>
                  <a:ext uri="{0D108BD9-81ED-4DB2-BD59-A6C34878D82A}">
                    <a16:rowId xmlns:a16="http://schemas.microsoft.com/office/drawing/2014/main" val="4096581069"/>
                  </a:ext>
                </a:extLst>
              </a:tr>
              <a:tr h="334707">
                <a:tc>
                  <a:txBody>
                    <a:bodyPr/>
                    <a:lstStyle/>
                    <a:p>
                      <a:r>
                        <a:rPr lang="en-US" sz="1800"/>
                        <a:t>Leaf fall</a:t>
                      </a:r>
                    </a:p>
                  </a:txBody>
                  <a:tcPr/>
                </a:tc>
                <a:extLst>
                  <a:ext uri="{0D108BD9-81ED-4DB2-BD59-A6C34878D82A}">
                    <a16:rowId xmlns:a16="http://schemas.microsoft.com/office/drawing/2014/main" val="3618929881"/>
                  </a:ext>
                </a:extLst>
              </a:tr>
              <a:tr h="334707">
                <a:tc>
                  <a:txBody>
                    <a:bodyPr/>
                    <a:lstStyle/>
                    <a:p>
                      <a:r>
                        <a:rPr lang="en-US" sz="1800"/>
                        <a:t>Organic Decay </a:t>
                      </a:r>
                    </a:p>
                  </a:txBody>
                  <a:tcPr/>
                </a:tc>
                <a:extLst>
                  <a:ext uri="{0D108BD9-81ED-4DB2-BD59-A6C34878D82A}">
                    <a16:rowId xmlns:a16="http://schemas.microsoft.com/office/drawing/2014/main" val="454907799"/>
                  </a:ext>
                </a:extLst>
              </a:tr>
              <a:tr h="389825">
                <a:tc>
                  <a:txBody>
                    <a:bodyPr/>
                    <a:lstStyle/>
                    <a:p>
                      <a:r>
                        <a:rPr lang="en-US" sz="1800"/>
                        <a:t>Rocks and Soil</a:t>
                      </a:r>
                      <a:r>
                        <a:rPr lang="en-US" sz="1800" baseline="0"/>
                        <a:t> (Phosphorous) </a:t>
                      </a:r>
                      <a:endParaRPr lang="en-US" sz="1800"/>
                    </a:p>
                  </a:txBody>
                  <a:tcPr/>
                </a:tc>
                <a:extLst>
                  <a:ext uri="{0D108BD9-81ED-4DB2-BD59-A6C34878D82A}">
                    <a16:rowId xmlns:a16="http://schemas.microsoft.com/office/drawing/2014/main" val="395611576"/>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626056988"/>
              </p:ext>
            </p:extLst>
          </p:nvPr>
        </p:nvGraphicFramePr>
        <p:xfrm>
          <a:off x="518698" y="3247829"/>
          <a:ext cx="3812544" cy="2710803"/>
        </p:xfrm>
        <a:graphic>
          <a:graphicData uri="http://schemas.openxmlformats.org/drawingml/2006/table">
            <a:tbl>
              <a:tblPr firstRow="1" bandRow="1">
                <a:tableStyleId>{ED2979CC-9380-4826-A3C3-FA67B0A9AA00}</a:tableStyleId>
              </a:tblPr>
              <a:tblGrid>
                <a:gridCol w="3812544">
                  <a:extLst>
                    <a:ext uri="{9D8B030D-6E8A-4147-A177-3AD203B41FA5}">
                      <a16:colId xmlns:a16="http://schemas.microsoft.com/office/drawing/2014/main" val="717083169"/>
                    </a:ext>
                  </a:extLst>
                </a:gridCol>
              </a:tblGrid>
              <a:tr h="379381">
                <a:tc>
                  <a:txBody>
                    <a:bodyPr/>
                    <a:lstStyle/>
                    <a:p>
                      <a:r>
                        <a:rPr lang="en-US" sz="2000"/>
                        <a:t>Anthropogenic</a:t>
                      </a:r>
                      <a:r>
                        <a:rPr lang="en-US" sz="2000" baseline="0"/>
                        <a:t> Sources</a:t>
                      </a:r>
                      <a:endParaRPr lang="en-US" sz="2000"/>
                    </a:p>
                  </a:txBody>
                  <a:tcPr/>
                </a:tc>
                <a:extLst>
                  <a:ext uri="{0D108BD9-81ED-4DB2-BD59-A6C34878D82A}">
                    <a16:rowId xmlns:a16="http://schemas.microsoft.com/office/drawing/2014/main" val="3317561517"/>
                  </a:ext>
                </a:extLst>
              </a:tr>
              <a:tr h="383236">
                <a:tc>
                  <a:txBody>
                    <a:bodyPr/>
                    <a:lstStyle/>
                    <a:p>
                      <a:r>
                        <a:rPr lang="en-US" sz="1800"/>
                        <a:t>Runoff from animal production</a:t>
                      </a:r>
                    </a:p>
                  </a:txBody>
                  <a:tcPr/>
                </a:tc>
                <a:extLst>
                  <a:ext uri="{0D108BD9-81ED-4DB2-BD59-A6C34878D82A}">
                    <a16:rowId xmlns:a16="http://schemas.microsoft.com/office/drawing/2014/main" val="3280571282"/>
                  </a:ext>
                </a:extLst>
              </a:tr>
              <a:tr h="394971">
                <a:tc>
                  <a:txBody>
                    <a:bodyPr/>
                    <a:lstStyle/>
                    <a:p>
                      <a:r>
                        <a:rPr lang="en-US" sz="1800"/>
                        <a:t>Runoff</a:t>
                      </a:r>
                      <a:r>
                        <a:rPr lang="en-US" sz="1800" baseline="0"/>
                        <a:t> from fertilized fields/lawns</a:t>
                      </a:r>
                      <a:endParaRPr lang="en-US" sz="1800"/>
                    </a:p>
                  </a:txBody>
                  <a:tcPr/>
                </a:tc>
                <a:extLst>
                  <a:ext uri="{0D108BD9-81ED-4DB2-BD59-A6C34878D82A}">
                    <a16:rowId xmlns:a16="http://schemas.microsoft.com/office/drawing/2014/main" val="612532262"/>
                  </a:ext>
                </a:extLst>
              </a:tr>
              <a:tr h="439076">
                <a:tc>
                  <a:txBody>
                    <a:bodyPr/>
                    <a:lstStyle/>
                    <a:p>
                      <a:r>
                        <a:rPr lang="en-US" sz="1800"/>
                        <a:t>Wastewater from treatment plants</a:t>
                      </a:r>
                    </a:p>
                  </a:txBody>
                  <a:tcPr/>
                </a:tc>
                <a:extLst>
                  <a:ext uri="{0D108BD9-81ED-4DB2-BD59-A6C34878D82A}">
                    <a16:rowId xmlns:a16="http://schemas.microsoft.com/office/drawing/2014/main" val="3615028164"/>
                  </a:ext>
                </a:extLst>
              </a:tr>
              <a:tr h="347728">
                <a:tc>
                  <a:txBody>
                    <a:bodyPr/>
                    <a:lstStyle/>
                    <a:p>
                      <a:r>
                        <a:rPr lang="en-US" sz="1800"/>
                        <a:t>Poorly functioning septic systems</a:t>
                      </a:r>
                    </a:p>
                  </a:txBody>
                  <a:tcPr/>
                </a:tc>
                <a:extLst>
                  <a:ext uri="{0D108BD9-81ED-4DB2-BD59-A6C34878D82A}">
                    <a16:rowId xmlns:a16="http://schemas.microsoft.com/office/drawing/2014/main" val="1988233824"/>
                  </a:ext>
                </a:extLst>
              </a:tr>
              <a:tr h="347728">
                <a:tc>
                  <a:txBody>
                    <a:bodyPr/>
                    <a:lstStyle/>
                    <a:p>
                      <a:r>
                        <a:rPr lang="en-US" sz="1800"/>
                        <a:t>Storm drains</a:t>
                      </a:r>
                    </a:p>
                  </a:txBody>
                  <a:tcPr/>
                </a:tc>
                <a:extLst>
                  <a:ext uri="{0D108BD9-81ED-4DB2-BD59-A6C34878D82A}">
                    <a16:rowId xmlns:a16="http://schemas.microsoft.com/office/drawing/2014/main" val="3555877686"/>
                  </a:ext>
                </a:extLst>
              </a:tr>
              <a:tr h="347728">
                <a:tc>
                  <a:txBody>
                    <a:bodyPr/>
                    <a:lstStyle/>
                    <a:p>
                      <a:r>
                        <a:rPr lang="en-US" sz="1800"/>
                        <a:t>Combined sewer</a:t>
                      </a:r>
                      <a:r>
                        <a:rPr lang="en-US" sz="1800" baseline="0"/>
                        <a:t> overflows (CSO) </a:t>
                      </a:r>
                      <a:endParaRPr lang="en-US" sz="1800"/>
                    </a:p>
                  </a:txBody>
                  <a:tcPr/>
                </a:tc>
                <a:extLst>
                  <a:ext uri="{0D108BD9-81ED-4DB2-BD59-A6C34878D82A}">
                    <a16:rowId xmlns:a16="http://schemas.microsoft.com/office/drawing/2014/main" val="2443542254"/>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456"/>
    </mc:Choice>
    <mc:Fallback xmlns="">
      <p:transition spd="slow" advTm="59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4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NITROGEN</a:t>
            </a:r>
            <a:endParaRPr/>
          </a:p>
        </p:txBody>
      </p:sp>
      <p:sp>
        <p:nvSpPr>
          <p:cNvPr id="802" name="Google Shape;802;p44"/>
          <p:cNvSpPr txBox="1">
            <a:spLocks noGrp="1"/>
          </p:cNvSpPr>
          <p:nvPr>
            <p:ph type="body" idx="1"/>
          </p:nvPr>
        </p:nvSpPr>
        <p:spPr>
          <a:xfrm>
            <a:off x="457200" y="1646237"/>
            <a:ext cx="8229600" cy="3207117"/>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Essential nutrient required by all living plants and animals (found in fertilizer) </a:t>
            </a:r>
            <a:endParaRPr sz="2200"/>
          </a:p>
          <a:p>
            <a:pPr marL="365760" lvl="0" indent="-365760" algn="l" rtl="0">
              <a:spcBef>
                <a:spcPts val="1000"/>
              </a:spcBef>
              <a:spcAft>
                <a:spcPts val="0"/>
              </a:spcAft>
              <a:buSzPts val="2240"/>
              <a:buChar char="⦿"/>
            </a:pPr>
            <a:r>
              <a:rPr lang="en-US"/>
              <a:t>All organic (living) matter contains nitrogen</a:t>
            </a:r>
            <a:endParaRPr/>
          </a:p>
          <a:p>
            <a:pPr marL="365760" lvl="0" indent="-365760" algn="l" rtl="0">
              <a:spcBef>
                <a:spcPts val="1000"/>
              </a:spcBef>
              <a:spcAft>
                <a:spcPts val="0"/>
              </a:spcAft>
              <a:buSzPts val="2240"/>
              <a:buChar char="⦿"/>
            </a:pPr>
            <a:r>
              <a:rPr lang="en-US"/>
              <a:t>Bacteria break down organic matter</a:t>
            </a:r>
            <a:endParaRPr/>
          </a:p>
          <a:p>
            <a:pPr marL="640080" lvl="1" indent="-228600" algn="l" rtl="0">
              <a:spcBef>
                <a:spcPts val="1400"/>
              </a:spcBef>
              <a:spcAft>
                <a:spcPts val="0"/>
              </a:spcAft>
              <a:buSzPts val="2340"/>
              <a:buFont typeface="Quattrocento Sans"/>
              <a:buNone/>
            </a:pPr>
            <a:endParaRPr/>
          </a:p>
          <a:p>
            <a:pPr marL="365760" lvl="0" indent="-223519" algn="l" rtl="0">
              <a:spcBef>
                <a:spcPts val="1000"/>
              </a:spcBef>
              <a:spcAft>
                <a:spcPts val="0"/>
              </a:spcAft>
              <a:buSzPts val="2240"/>
              <a:buNone/>
            </a:pPr>
            <a:endParaRPr/>
          </a:p>
        </p:txBody>
      </p:sp>
      <p:grpSp>
        <p:nvGrpSpPr>
          <p:cNvPr id="803" name="Google Shape;803;p44"/>
          <p:cNvGrpSpPr/>
          <p:nvPr/>
        </p:nvGrpSpPr>
        <p:grpSpPr>
          <a:xfrm>
            <a:off x="386656" y="6133174"/>
            <a:ext cx="8370687" cy="382850"/>
            <a:chOff x="386656" y="6133174"/>
            <a:chExt cx="8370687" cy="382850"/>
          </a:xfrm>
        </p:grpSpPr>
        <p:sp>
          <p:nvSpPr>
            <p:cNvPr id="804" name="Google Shape;804;p44"/>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805" name="Google Shape;805;p44"/>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806" name="Google Shape;806;p44"/>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807" name="Google Shape;807;p44"/>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808" name="Google Shape;808;p44"/>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809" name="Google Shape;809;p44"/>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810" name="Google Shape;810;p44"/>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811" name="Google Shape;811;p44"/>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pSp>
        <p:nvGrpSpPr>
          <p:cNvPr id="812" name="Google Shape;812;p44"/>
          <p:cNvGrpSpPr/>
          <p:nvPr/>
        </p:nvGrpSpPr>
        <p:grpSpPr>
          <a:xfrm>
            <a:off x="1484631" y="4345582"/>
            <a:ext cx="6085284" cy="960834"/>
            <a:chOff x="5357" y="1551582"/>
            <a:chExt cx="6085284" cy="960834"/>
          </a:xfrm>
        </p:grpSpPr>
        <p:sp>
          <p:nvSpPr>
            <p:cNvPr id="813" name="Google Shape;813;p44"/>
            <p:cNvSpPr/>
            <p:nvPr/>
          </p:nvSpPr>
          <p:spPr>
            <a:xfrm>
              <a:off x="5357" y="1551582"/>
              <a:ext cx="1601390" cy="960834"/>
            </a:xfrm>
            <a:prstGeom prst="roundRect">
              <a:avLst>
                <a:gd name="adj" fmla="val 10000"/>
              </a:avLst>
            </a:prstGeom>
            <a:solidFill>
              <a:schemeClr val="accent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4" name="Google Shape;814;p44"/>
            <p:cNvSpPr txBox="1"/>
            <p:nvPr/>
          </p:nvSpPr>
          <p:spPr>
            <a:xfrm>
              <a:off x="5357"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a:solidFill>
                    <a:schemeClr val="lt1"/>
                  </a:solidFill>
                  <a:latin typeface="Quattrocento Sans"/>
                  <a:ea typeface="Quattrocento Sans"/>
                  <a:cs typeface="Quattrocento Sans"/>
                  <a:sym typeface="Quattrocento Sans"/>
                </a:rPr>
                <a:t>Ammonia</a:t>
              </a:r>
              <a:endParaRPr/>
            </a:p>
            <a:p>
              <a:pPr marL="0" marR="0" lvl="0" indent="0" algn="ctr" rtl="0">
                <a:lnSpc>
                  <a:spcPct val="90000"/>
                </a:lnSpc>
                <a:spcBef>
                  <a:spcPts val="805"/>
                </a:spcBef>
                <a:spcAft>
                  <a:spcPts val="0"/>
                </a:spcAft>
                <a:buNone/>
              </a:pPr>
              <a:r>
                <a:rPr lang="en-US" sz="2300">
                  <a:solidFill>
                    <a:schemeClr val="lt1"/>
                  </a:solidFill>
                  <a:latin typeface="Quattrocento Sans"/>
                  <a:ea typeface="Quattrocento Sans"/>
                  <a:cs typeface="Quattrocento Sans"/>
                  <a:sym typeface="Quattrocento Sans"/>
                </a:rPr>
                <a:t>(NH</a:t>
              </a:r>
              <a:r>
                <a:rPr lang="en-US" sz="2300" baseline="-25000">
                  <a:solidFill>
                    <a:schemeClr val="lt1"/>
                  </a:solidFill>
                  <a:latin typeface="Quattrocento Sans"/>
                  <a:ea typeface="Quattrocento Sans"/>
                  <a:cs typeface="Quattrocento Sans"/>
                  <a:sym typeface="Quattrocento Sans"/>
                </a:rPr>
                <a:t>3</a:t>
              </a:r>
              <a:r>
                <a:rPr lang="en-US" sz="2300">
                  <a:solidFill>
                    <a:schemeClr val="lt1"/>
                  </a:solidFill>
                  <a:latin typeface="Quattrocento Sans"/>
                  <a:ea typeface="Quattrocento Sans"/>
                  <a:cs typeface="Quattrocento Sans"/>
                  <a:sym typeface="Quattrocento Sans"/>
                </a:rPr>
                <a:t>)</a:t>
              </a:r>
              <a:endParaRPr sz="2300">
                <a:solidFill>
                  <a:schemeClr val="lt1"/>
                </a:solidFill>
                <a:latin typeface="Quattrocento Sans"/>
                <a:ea typeface="Quattrocento Sans"/>
                <a:cs typeface="Quattrocento Sans"/>
                <a:sym typeface="Quattrocento Sans"/>
              </a:endParaRPr>
            </a:p>
          </p:txBody>
        </p:sp>
        <p:sp>
          <p:nvSpPr>
            <p:cNvPr id="815" name="Google Shape;815;p44"/>
            <p:cNvSpPr/>
            <p:nvPr/>
          </p:nvSpPr>
          <p:spPr>
            <a:xfrm>
              <a:off x="1766887" y="1833427"/>
              <a:ext cx="339494" cy="397144"/>
            </a:xfrm>
            <a:prstGeom prst="rightArrow">
              <a:avLst>
                <a:gd name="adj1" fmla="val 6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6" name="Google Shape;816;p44"/>
            <p:cNvSpPr txBox="1"/>
            <p:nvPr/>
          </p:nvSpPr>
          <p:spPr>
            <a:xfrm>
              <a:off x="1766887" y="1833427"/>
              <a:ext cx="339494" cy="39714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17" name="Google Shape;817;p44"/>
            <p:cNvSpPr/>
            <p:nvPr/>
          </p:nvSpPr>
          <p:spPr>
            <a:xfrm>
              <a:off x="2247304" y="1551582"/>
              <a:ext cx="1601390" cy="960834"/>
            </a:xfrm>
            <a:prstGeom prst="roundRect">
              <a:avLst>
                <a:gd name="adj" fmla="val 10000"/>
              </a:avLst>
            </a:prstGeom>
            <a:solidFill>
              <a:schemeClr val="accent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8" name="Google Shape;818;p44"/>
            <p:cNvSpPr txBox="1"/>
            <p:nvPr/>
          </p:nvSpPr>
          <p:spPr>
            <a:xfrm>
              <a:off x="2247304"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a:solidFill>
                    <a:schemeClr val="lt1"/>
                  </a:solidFill>
                  <a:latin typeface="Quattrocento Sans"/>
                  <a:ea typeface="Quattrocento Sans"/>
                  <a:cs typeface="Quattrocento Sans"/>
                  <a:sym typeface="Quattrocento Sans"/>
                </a:rPr>
                <a:t>Nitrite</a:t>
              </a:r>
              <a:endParaRPr/>
            </a:p>
            <a:p>
              <a:pPr marL="0" marR="0" lvl="0" indent="0" algn="ctr" rtl="0">
                <a:lnSpc>
                  <a:spcPct val="90000"/>
                </a:lnSpc>
                <a:spcBef>
                  <a:spcPts val="805"/>
                </a:spcBef>
                <a:spcAft>
                  <a:spcPts val="0"/>
                </a:spcAft>
                <a:buNone/>
              </a:pPr>
              <a:r>
                <a:rPr lang="en-US" sz="2300">
                  <a:solidFill>
                    <a:schemeClr val="lt1"/>
                  </a:solidFill>
                  <a:latin typeface="Quattrocento Sans"/>
                  <a:ea typeface="Quattrocento Sans"/>
                  <a:cs typeface="Quattrocento Sans"/>
                  <a:sym typeface="Quattrocento Sans"/>
                </a:rPr>
                <a:t>(NO</a:t>
              </a:r>
              <a:r>
                <a:rPr lang="en-US" sz="2300" baseline="-25000">
                  <a:solidFill>
                    <a:schemeClr val="lt1"/>
                  </a:solidFill>
                  <a:latin typeface="Quattrocento Sans"/>
                  <a:ea typeface="Quattrocento Sans"/>
                  <a:cs typeface="Quattrocento Sans"/>
                  <a:sym typeface="Quattrocento Sans"/>
                </a:rPr>
                <a:t>2</a:t>
              </a:r>
              <a:r>
                <a:rPr lang="en-US" sz="2300">
                  <a:solidFill>
                    <a:schemeClr val="lt1"/>
                  </a:solidFill>
                  <a:latin typeface="Quattrocento Sans"/>
                  <a:ea typeface="Quattrocento Sans"/>
                  <a:cs typeface="Quattrocento Sans"/>
                  <a:sym typeface="Quattrocento Sans"/>
                </a:rPr>
                <a:t>)	</a:t>
              </a:r>
              <a:endParaRPr sz="2300">
                <a:solidFill>
                  <a:schemeClr val="lt1"/>
                </a:solidFill>
                <a:latin typeface="Quattrocento Sans"/>
                <a:ea typeface="Quattrocento Sans"/>
                <a:cs typeface="Quattrocento Sans"/>
                <a:sym typeface="Quattrocento Sans"/>
              </a:endParaRPr>
            </a:p>
          </p:txBody>
        </p:sp>
        <p:sp>
          <p:nvSpPr>
            <p:cNvPr id="819" name="Google Shape;819;p44"/>
            <p:cNvSpPr/>
            <p:nvPr/>
          </p:nvSpPr>
          <p:spPr>
            <a:xfrm>
              <a:off x="4008834" y="1833427"/>
              <a:ext cx="339494" cy="397144"/>
            </a:xfrm>
            <a:prstGeom prst="rightArrow">
              <a:avLst>
                <a:gd name="adj1" fmla="val 6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0" name="Google Shape;820;p44"/>
            <p:cNvSpPr txBox="1"/>
            <p:nvPr/>
          </p:nvSpPr>
          <p:spPr>
            <a:xfrm>
              <a:off x="4008834" y="1833427"/>
              <a:ext cx="339494" cy="39714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21" name="Google Shape;821;p44"/>
            <p:cNvSpPr/>
            <p:nvPr/>
          </p:nvSpPr>
          <p:spPr>
            <a:xfrm>
              <a:off x="4489251" y="1551582"/>
              <a:ext cx="1601390" cy="960834"/>
            </a:xfrm>
            <a:prstGeom prst="roundRect">
              <a:avLst>
                <a:gd name="adj" fmla="val 10000"/>
              </a:avLst>
            </a:prstGeom>
            <a:solidFill>
              <a:srgbClr val="0DCF9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2" name="Google Shape;822;p44"/>
            <p:cNvSpPr txBox="1"/>
            <p:nvPr/>
          </p:nvSpPr>
          <p:spPr>
            <a:xfrm>
              <a:off x="4489251"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a:solidFill>
                    <a:schemeClr val="lt1"/>
                  </a:solidFill>
                  <a:latin typeface="Quattrocento Sans"/>
                  <a:ea typeface="Quattrocento Sans"/>
                  <a:cs typeface="Quattrocento Sans"/>
                  <a:sym typeface="Quattrocento Sans"/>
                </a:rPr>
                <a:t>Nitrate</a:t>
              </a:r>
              <a:endParaRPr/>
            </a:p>
            <a:p>
              <a:pPr marL="0" marR="0" lvl="0" indent="0" algn="ctr" rtl="0">
                <a:lnSpc>
                  <a:spcPct val="90000"/>
                </a:lnSpc>
                <a:spcBef>
                  <a:spcPts val="805"/>
                </a:spcBef>
                <a:spcAft>
                  <a:spcPts val="0"/>
                </a:spcAft>
                <a:buNone/>
              </a:pPr>
              <a:r>
                <a:rPr lang="en-US" sz="2300">
                  <a:solidFill>
                    <a:schemeClr val="lt1"/>
                  </a:solidFill>
                  <a:latin typeface="Quattrocento Sans"/>
                  <a:ea typeface="Quattrocento Sans"/>
                  <a:cs typeface="Quattrocento Sans"/>
                  <a:sym typeface="Quattrocento Sans"/>
                </a:rPr>
                <a:t>(NO</a:t>
              </a:r>
              <a:r>
                <a:rPr lang="en-US" sz="2300" baseline="-25000">
                  <a:solidFill>
                    <a:schemeClr val="lt1"/>
                  </a:solidFill>
                  <a:latin typeface="Quattrocento Sans"/>
                  <a:ea typeface="Quattrocento Sans"/>
                  <a:cs typeface="Quattrocento Sans"/>
                  <a:sym typeface="Quattrocento Sans"/>
                </a:rPr>
                <a:t>3</a:t>
              </a:r>
              <a:r>
                <a:rPr lang="en-US" sz="2300">
                  <a:solidFill>
                    <a:schemeClr val="lt1"/>
                  </a:solidFill>
                  <a:latin typeface="Quattrocento Sans"/>
                  <a:ea typeface="Quattrocento Sans"/>
                  <a:cs typeface="Quattrocento Sans"/>
                  <a:sym typeface="Quattrocento Sans"/>
                </a:rPr>
                <a:t>)</a:t>
              </a:r>
              <a:endParaRPr sz="2300">
                <a:solidFill>
                  <a:schemeClr val="lt1"/>
                </a:solidFill>
                <a:latin typeface="Quattrocento Sans"/>
                <a:ea typeface="Quattrocento Sans"/>
                <a:cs typeface="Quattrocento Sans"/>
                <a:sym typeface="Quattrocento Sans"/>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717"/>
    </mc:Choice>
    <mc:Fallback xmlns="">
      <p:transition spd="slow" advTm="26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50" name="Google Shape;850;p45"/>
          <p:cNvSpPr/>
          <p:nvPr/>
        </p:nvSpPr>
        <p:spPr>
          <a:xfrm>
            <a:off x="5737996" y="4512145"/>
            <a:ext cx="2144984" cy="1499088"/>
          </a:xfrm>
          <a:prstGeom prst="ellipse">
            <a:avLst/>
          </a:prstGeom>
          <a:noFill/>
          <a:ln w="38100" cap="flat" cmpd="sng">
            <a:solidFill>
              <a:srgbClr val="68DAF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28" name="Google Shape;828;p45"/>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NITRATE</a:t>
            </a:r>
            <a:endParaRPr/>
          </a:p>
        </p:txBody>
      </p:sp>
      <p:sp>
        <p:nvSpPr>
          <p:cNvPr id="829" name="Google Shape;829;p45"/>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Expressed as nitrate-nitrogen (NO</a:t>
            </a:r>
            <a:r>
              <a:rPr lang="en-US" baseline="-25000"/>
              <a:t>3</a:t>
            </a:r>
            <a:r>
              <a:rPr lang="en-US"/>
              <a:t>-N) </a:t>
            </a:r>
            <a:endParaRPr/>
          </a:p>
          <a:p>
            <a:pPr marL="640080" lvl="1" indent="-228600" algn="l" rtl="0">
              <a:spcBef>
                <a:spcPts val="1400"/>
              </a:spcBef>
              <a:spcAft>
                <a:spcPts val="0"/>
              </a:spcAft>
              <a:buSzPts val="2340"/>
              <a:buFont typeface="Quattrocento Sans"/>
              <a:buChar char="•"/>
            </a:pPr>
            <a:r>
              <a:rPr lang="en-US"/>
              <a:t>“Nitrogen in the form of nitrate”</a:t>
            </a:r>
            <a:endParaRPr sz="2000"/>
          </a:p>
          <a:p>
            <a:pPr marL="365760" lvl="0" indent="-365760" algn="l" rtl="0">
              <a:spcBef>
                <a:spcPts val="1000"/>
              </a:spcBef>
              <a:spcAft>
                <a:spcPts val="0"/>
              </a:spcAft>
              <a:buSzPts val="2240"/>
              <a:buChar char="⦿"/>
            </a:pPr>
            <a:r>
              <a:rPr lang="en-US"/>
              <a:t>Nitrate is most stable nitrogen compound </a:t>
            </a:r>
            <a:endParaRPr/>
          </a:p>
          <a:p>
            <a:pPr marL="640080" lvl="1" indent="-228600" algn="l" rtl="0">
              <a:spcBef>
                <a:spcPts val="1400"/>
              </a:spcBef>
              <a:spcAft>
                <a:spcPts val="0"/>
              </a:spcAft>
              <a:buSzPts val="2340"/>
              <a:buFont typeface="Quattrocento Sans"/>
              <a:buChar char="•"/>
            </a:pPr>
            <a:r>
              <a:rPr lang="en-US"/>
              <a:t>Indicator of excess nitrogen loading</a:t>
            </a:r>
            <a:endParaRPr/>
          </a:p>
          <a:p>
            <a:pPr marL="365760" lvl="0" indent="-365760" algn="l" rtl="0">
              <a:spcBef>
                <a:spcPts val="1000"/>
              </a:spcBef>
              <a:spcAft>
                <a:spcPts val="0"/>
              </a:spcAft>
              <a:buSzPts val="2240"/>
              <a:buChar char="⦿"/>
            </a:pPr>
            <a:r>
              <a:rPr lang="en-US"/>
              <a:t>VWQM’s measure nitrate</a:t>
            </a:r>
            <a:endParaRPr/>
          </a:p>
          <a:p>
            <a:pPr marL="640080" lvl="1" indent="-80009" algn="l" rtl="0">
              <a:spcBef>
                <a:spcPts val="1400"/>
              </a:spcBef>
              <a:spcAft>
                <a:spcPts val="0"/>
              </a:spcAft>
              <a:buSzPts val="2340"/>
              <a:buFont typeface="Quattrocento Sans"/>
              <a:buNone/>
            </a:pPr>
            <a:endParaRPr/>
          </a:p>
          <a:p>
            <a:pPr marL="365760" lvl="0" indent="-223519" algn="l" rtl="0">
              <a:spcBef>
                <a:spcPts val="1000"/>
              </a:spcBef>
              <a:spcAft>
                <a:spcPts val="0"/>
              </a:spcAft>
              <a:buSzPts val="2240"/>
              <a:buNone/>
            </a:pPr>
            <a:endParaRPr/>
          </a:p>
        </p:txBody>
      </p:sp>
      <p:grpSp>
        <p:nvGrpSpPr>
          <p:cNvPr id="830" name="Google Shape;830;p45"/>
          <p:cNvGrpSpPr/>
          <p:nvPr/>
        </p:nvGrpSpPr>
        <p:grpSpPr>
          <a:xfrm>
            <a:off x="386656" y="6133174"/>
            <a:ext cx="8370687" cy="382850"/>
            <a:chOff x="386656" y="6133174"/>
            <a:chExt cx="8370687" cy="382850"/>
          </a:xfrm>
        </p:grpSpPr>
        <p:sp>
          <p:nvSpPr>
            <p:cNvPr id="831" name="Google Shape;831;p4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832" name="Google Shape;832;p4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833" name="Google Shape;833;p4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834" name="Google Shape;834;p4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835" name="Google Shape;835;p4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836" name="Google Shape;836;p4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837" name="Google Shape;837;p4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838" name="Google Shape;838;p4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pSp>
        <p:nvGrpSpPr>
          <p:cNvPr id="839" name="Google Shape;839;p45"/>
          <p:cNvGrpSpPr/>
          <p:nvPr/>
        </p:nvGrpSpPr>
        <p:grpSpPr>
          <a:xfrm>
            <a:off x="1522764" y="4792261"/>
            <a:ext cx="6085284" cy="960834"/>
            <a:chOff x="5357" y="1551582"/>
            <a:chExt cx="6085284" cy="960834"/>
          </a:xfrm>
        </p:grpSpPr>
        <p:sp>
          <p:nvSpPr>
            <p:cNvPr id="840" name="Google Shape;840;p45"/>
            <p:cNvSpPr/>
            <p:nvPr/>
          </p:nvSpPr>
          <p:spPr>
            <a:xfrm>
              <a:off x="5357" y="1551582"/>
              <a:ext cx="1601390" cy="960834"/>
            </a:xfrm>
            <a:prstGeom prst="roundRect">
              <a:avLst>
                <a:gd name="adj" fmla="val 10000"/>
              </a:avLst>
            </a:prstGeom>
            <a:solidFill>
              <a:schemeClr val="accent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5"/>
            <p:cNvSpPr txBox="1"/>
            <p:nvPr/>
          </p:nvSpPr>
          <p:spPr>
            <a:xfrm>
              <a:off x="5357"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a:solidFill>
                    <a:schemeClr val="lt1"/>
                  </a:solidFill>
                  <a:latin typeface="Quattrocento Sans"/>
                  <a:ea typeface="Quattrocento Sans"/>
                  <a:cs typeface="Quattrocento Sans"/>
                  <a:sym typeface="Quattrocento Sans"/>
                </a:rPr>
                <a:t>Ammonia</a:t>
              </a:r>
              <a:endParaRPr/>
            </a:p>
            <a:p>
              <a:pPr marL="0" marR="0" lvl="0" indent="0" algn="ctr" rtl="0">
                <a:lnSpc>
                  <a:spcPct val="90000"/>
                </a:lnSpc>
                <a:spcBef>
                  <a:spcPts val="805"/>
                </a:spcBef>
                <a:spcAft>
                  <a:spcPts val="0"/>
                </a:spcAft>
                <a:buNone/>
              </a:pPr>
              <a:r>
                <a:rPr lang="en-US" sz="2300">
                  <a:solidFill>
                    <a:schemeClr val="lt1"/>
                  </a:solidFill>
                  <a:latin typeface="Quattrocento Sans"/>
                  <a:ea typeface="Quattrocento Sans"/>
                  <a:cs typeface="Quattrocento Sans"/>
                  <a:sym typeface="Quattrocento Sans"/>
                </a:rPr>
                <a:t>(NH</a:t>
              </a:r>
              <a:r>
                <a:rPr lang="en-US" sz="2300" baseline="-25000">
                  <a:solidFill>
                    <a:schemeClr val="lt1"/>
                  </a:solidFill>
                  <a:latin typeface="Quattrocento Sans"/>
                  <a:ea typeface="Quattrocento Sans"/>
                  <a:cs typeface="Quattrocento Sans"/>
                  <a:sym typeface="Quattrocento Sans"/>
                </a:rPr>
                <a:t>3</a:t>
              </a:r>
              <a:r>
                <a:rPr lang="en-US" sz="2300">
                  <a:solidFill>
                    <a:schemeClr val="lt1"/>
                  </a:solidFill>
                  <a:latin typeface="Quattrocento Sans"/>
                  <a:ea typeface="Quattrocento Sans"/>
                  <a:cs typeface="Quattrocento Sans"/>
                  <a:sym typeface="Quattrocento Sans"/>
                </a:rPr>
                <a:t>)</a:t>
              </a:r>
              <a:endParaRPr sz="2300">
                <a:solidFill>
                  <a:schemeClr val="lt1"/>
                </a:solidFill>
                <a:latin typeface="Quattrocento Sans"/>
                <a:ea typeface="Quattrocento Sans"/>
                <a:cs typeface="Quattrocento Sans"/>
                <a:sym typeface="Quattrocento Sans"/>
              </a:endParaRPr>
            </a:p>
          </p:txBody>
        </p:sp>
        <p:sp>
          <p:nvSpPr>
            <p:cNvPr id="842" name="Google Shape;842;p45"/>
            <p:cNvSpPr/>
            <p:nvPr/>
          </p:nvSpPr>
          <p:spPr>
            <a:xfrm>
              <a:off x="1766887" y="1833427"/>
              <a:ext cx="339494" cy="397144"/>
            </a:xfrm>
            <a:prstGeom prst="rightArrow">
              <a:avLst>
                <a:gd name="adj1" fmla="val 6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5"/>
            <p:cNvSpPr txBox="1"/>
            <p:nvPr/>
          </p:nvSpPr>
          <p:spPr>
            <a:xfrm>
              <a:off x="1766887" y="1833427"/>
              <a:ext cx="339494" cy="39714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44" name="Google Shape;844;p45"/>
            <p:cNvSpPr/>
            <p:nvPr/>
          </p:nvSpPr>
          <p:spPr>
            <a:xfrm>
              <a:off x="2247304" y="1551582"/>
              <a:ext cx="1601390" cy="960834"/>
            </a:xfrm>
            <a:prstGeom prst="roundRect">
              <a:avLst>
                <a:gd name="adj" fmla="val 10000"/>
              </a:avLst>
            </a:prstGeom>
            <a:solidFill>
              <a:schemeClr val="accent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5"/>
            <p:cNvSpPr txBox="1"/>
            <p:nvPr/>
          </p:nvSpPr>
          <p:spPr>
            <a:xfrm>
              <a:off x="2247304"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a:solidFill>
                    <a:schemeClr val="lt1"/>
                  </a:solidFill>
                  <a:latin typeface="Quattrocento Sans"/>
                  <a:ea typeface="Quattrocento Sans"/>
                  <a:cs typeface="Quattrocento Sans"/>
                  <a:sym typeface="Quattrocento Sans"/>
                </a:rPr>
                <a:t>Nitrite</a:t>
              </a:r>
              <a:endParaRPr/>
            </a:p>
            <a:p>
              <a:pPr marL="0" marR="0" lvl="0" indent="0" algn="ctr" rtl="0">
                <a:lnSpc>
                  <a:spcPct val="90000"/>
                </a:lnSpc>
                <a:spcBef>
                  <a:spcPts val="805"/>
                </a:spcBef>
                <a:spcAft>
                  <a:spcPts val="0"/>
                </a:spcAft>
                <a:buNone/>
              </a:pPr>
              <a:r>
                <a:rPr lang="en-US" sz="2300">
                  <a:solidFill>
                    <a:schemeClr val="lt1"/>
                  </a:solidFill>
                  <a:latin typeface="Quattrocento Sans"/>
                  <a:ea typeface="Quattrocento Sans"/>
                  <a:cs typeface="Quattrocento Sans"/>
                  <a:sym typeface="Quattrocento Sans"/>
                </a:rPr>
                <a:t>(NO</a:t>
              </a:r>
              <a:r>
                <a:rPr lang="en-US" sz="2300" baseline="-25000">
                  <a:solidFill>
                    <a:schemeClr val="lt1"/>
                  </a:solidFill>
                  <a:latin typeface="Quattrocento Sans"/>
                  <a:ea typeface="Quattrocento Sans"/>
                  <a:cs typeface="Quattrocento Sans"/>
                  <a:sym typeface="Quattrocento Sans"/>
                </a:rPr>
                <a:t>2</a:t>
              </a:r>
              <a:r>
                <a:rPr lang="en-US" sz="2300">
                  <a:solidFill>
                    <a:schemeClr val="lt1"/>
                  </a:solidFill>
                  <a:latin typeface="Quattrocento Sans"/>
                  <a:ea typeface="Quattrocento Sans"/>
                  <a:cs typeface="Quattrocento Sans"/>
                  <a:sym typeface="Quattrocento Sans"/>
                </a:rPr>
                <a:t>)	</a:t>
              </a:r>
              <a:endParaRPr sz="2300">
                <a:solidFill>
                  <a:schemeClr val="lt1"/>
                </a:solidFill>
                <a:latin typeface="Quattrocento Sans"/>
                <a:ea typeface="Quattrocento Sans"/>
                <a:cs typeface="Quattrocento Sans"/>
                <a:sym typeface="Quattrocento Sans"/>
              </a:endParaRPr>
            </a:p>
          </p:txBody>
        </p:sp>
        <p:sp>
          <p:nvSpPr>
            <p:cNvPr id="846" name="Google Shape;846;p45"/>
            <p:cNvSpPr/>
            <p:nvPr/>
          </p:nvSpPr>
          <p:spPr>
            <a:xfrm>
              <a:off x="4008834" y="1833427"/>
              <a:ext cx="339494" cy="397144"/>
            </a:xfrm>
            <a:prstGeom prst="rightArrow">
              <a:avLst>
                <a:gd name="adj1" fmla="val 6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5"/>
            <p:cNvSpPr txBox="1"/>
            <p:nvPr/>
          </p:nvSpPr>
          <p:spPr>
            <a:xfrm>
              <a:off x="4008834" y="1833427"/>
              <a:ext cx="339494" cy="39714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48" name="Google Shape;848;p45"/>
            <p:cNvSpPr/>
            <p:nvPr/>
          </p:nvSpPr>
          <p:spPr>
            <a:xfrm>
              <a:off x="4489251" y="1551582"/>
              <a:ext cx="1601390" cy="960834"/>
            </a:xfrm>
            <a:prstGeom prst="roundRect">
              <a:avLst>
                <a:gd name="adj" fmla="val 10000"/>
              </a:avLst>
            </a:prstGeom>
            <a:solidFill>
              <a:srgbClr val="0DCF9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5"/>
            <p:cNvSpPr txBox="1"/>
            <p:nvPr/>
          </p:nvSpPr>
          <p:spPr>
            <a:xfrm>
              <a:off x="4489251"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dirty="0">
                  <a:solidFill>
                    <a:schemeClr val="lt1"/>
                  </a:solidFill>
                  <a:latin typeface="Quattrocento Sans"/>
                  <a:ea typeface="Quattrocento Sans"/>
                  <a:cs typeface="Quattrocento Sans"/>
                  <a:sym typeface="Quattrocento Sans"/>
                </a:rPr>
                <a:t>Nitrate</a:t>
              </a:r>
              <a:endParaRPr dirty="0"/>
            </a:p>
            <a:p>
              <a:pPr marL="0" marR="0" lvl="0" indent="0" algn="ctr" rtl="0">
                <a:lnSpc>
                  <a:spcPct val="90000"/>
                </a:lnSpc>
                <a:spcBef>
                  <a:spcPts val="805"/>
                </a:spcBef>
                <a:spcAft>
                  <a:spcPts val="0"/>
                </a:spcAft>
                <a:buNone/>
              </a:pPr>
              <a:r>
                <a:rPr lang="en-US" sz="2300" dirty="0">
                  <a:solidFill>
                    <a:schemeClr val="lt1"/>
                  </a:solidFill>
                  <a:latin typeface="Quattrocento Sans"/>
                  <a:ea typeface="Quattrocento Sans"/>
                  <a:cs typeface="Quattrocento Sans"/>
                  <a:sym typeface="Quattrocento Sans"/>
                </a:rPr>
                <a:t>(NO</a:t>
              </a:r>
              <a:r>
                <a:rPr lang="en-US" sz="2300" baseline="-25000" dirty="0">
                  <a:solidFill>
                    <a:schemeClr val="lt1"/>
                  </a:solidFill>
                  <a:latin typeface="Quattrocento Sans"/>
                  <a:ea typeface="Quattrocento Sans"/>
                  <a:cs typeface="Quattrocento Sans"/>
                  <a:sym typeface="Quattrocento Sans"/>
                </a:rPr>
                <a:t>3</a:t>
              </a:r>
              <a:r>
                <a:rPr lang="en-US" sz="2300" dirty="0">
                  <a:solidFill>
                    <a:schemeClr val="lt1"/>
                  </a:solidFill>
                  <a:latin typeface="Quattrocento Sans"/>
                  <a:ea typeface="Quattrocento Sans"/>
                  <a:cs typeface="Quattrocento Sans"/>
                  <a:sym typeface="Quattrocento Sans"/>
                </a:rPr>
                <a:t>)</a:t>
              </a:r>
              <a:endParaRPr sz="2300" dirty="0">
                <a:solidFill>
                  <a:schemeClr val="lt1"/>
                </a:solidFill>
                <a:latin typeface="Quattrocento Sans"/>
                <a:ea typeface="Quattrocento Sans"/>
                <a:cs typeface="Quattrocento Sans"/>
                <a:sym typeface="Quattrocento Sans"/>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69"/>
    </mc:Choice>
    <mc:Fallback xmlns="">
      <p:transition spd="slow" advTm="20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46"/>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3600"/>
              <a:buFont typeface="Quattrocento Sans"/>
              <a:buNone/>
            </a:pPr>
            <a:r>
              <a:rPr lang="en-US" sz="3600"/>
              <a:t>AVERAGE NITRATE VALUES (NO</a:t>
            </a:r>
            <a:r>
              <a:rPr lang="en-US" sz="3600" baseline="-25000"/>
              <a:t>3</a:t>
            </a:r>
            <a:r>
              <a:rPr lang="en-US" sz="3600"/>
              <a:t>-N)</a:t>
            </a:r>
            <a:endParaRPr/>
          </a:p>
        </p:txBody>
      </p:sp>
      <p:sp>
        <p:nvSpPr>
          <p:cNvPr id="857" name="Google Shape;857;p46"/>
          <p:cNvSpPr txBox="1">
            <a:spLocks noGrp="1"/>
          </p:cNvSpPr>
          <p:nvPr>
            <p:ph type="body" idx="1"/>
          </p:nvPr>
        </p:nvSpPr>
        <p:spPr>
          <a:xfrm>
            <a:off x="388189" y="1465083"/>
            <a:ext cx="8298613" cy="93769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40"/>
              <a:buNone/>
            </a:pPr>
            <a:r>
              <a:rPr lang="en-US"/>
              <a:t>NITRITE + NITRATE as NITROGEN in mg/L</a:t>
            </a:r>
          </a:p>
        </p:txBody>
      </p:sp>
      <p:grpSp>
        <p:nvGrpSpPr>
          <p:cNvPr id="858" name="Google Shape;858;p46"/>
          <p:cNvGrpSpPr/>
          <p:nvPr/>
        </p:nvGrpSpPr>
        <p:grpSpPr>
          <a:xfrm>
            <a:off x="386656" y="6133174"/>
            <a:ext cx="8370687" cy="382850"/>
            <a:chOff x="386656" y="6133174"/>
            <a:chExt cx="8370687" cy="382850"/>
          </a:xfrm>
        </p:grpSpPr>
        <p:sp>
          <p:nvSpPr>
            <p:cNvPr id="859" name="Google Shape;859;p46"/>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860" name="Google Shape;860;p46"/>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861" name="Google Shape;861;p46"/>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862" name="Google Shape;862;p46"/>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863" name="Google Shape;863;p46"/>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864" name="Google Shape;864;p46"/>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865" name="Google Shape;865;p46"/>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866" name="Google Shape;866;p46"/>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aphicFrame>
        <p:nvGraphicFramePr>
          <p:cNvPr id="867" name="Google Shape;867;p46"/>
          <p:cNvGraphicFramePr/>
          <p:nvPr>
            <p:extLst>
              <p:ext uri="{D42A27DB-BD31-4B8C-83A1-F6EECF244321}">
                <p14:modId xmlns:p14="http://schemas.microsoft.com/office/powerpoint/2010/main" val="2332426196"/>
              </p:ext>
            </p:extLst>
          </p:nvPr>
        </p:nvGraphicFramePr>
        <p:xfrm>
          <a:off x="1030514" y="2155295"/>
          <a:ext cx="6952350" cy="2322250"/>
        </p:xfrm>
        <a:graphic>
          <a:graphicData uri="http://schemas.openxmlformats.org/drawingml/2006/table">
            <a:tbl>
              <a:tblPr firstRow="1" bandRow="1">
                <a:noFill/>
                <a:tableStyleId>{ED2979CC-9380-4826-A3C3-FA67B0A9AA00}</a:tableStyleId>
              </a:tblPr>
              <a:tblGrid>
                <a:gridCol w="2317450">
                  <a:extLst>
                    <a:ext uri="{9D8B030D-6E8A-4147-A177-3AD203B41FA5}">
                      <a16:colId xmlns:a16="http://schemas.microsoft.com/office/drawing/2014/main" val="20000"/>
                    </a:ext>
                  </a:extLst>
                </a:gridCol>
                <a:gridCol w="2317450">
                  <a:extLst>
                    <a:ext uri="{9D8B030D-6E8A-4147-A177-3AD203B41FA5}">
                      <a16:colId xmlns:a16="http://schemas.microsoft.com/office/drawing/2014/main" val="20001"/>
                    </a:ext>
                  </a:extLst>
                </a:gridCol>
                <a:gridCol w="2317450">
                  <a:extLst>
                    <a:ext uri="{9D8B030D-6E8A-4147-A177-3AD203B41FA5}">
                      <a16:colId xmlns:a16="http://schemas.microsoft.com/office/drawing/2014/main" val="20002"/>
                    </a:ext>
                  </a:extLst>
                </a:gridCol>
              </a:tblGrid>
              <a:tr h="464450">
                <a:tc>
                  <a:txBody>
                    <a:bodyPr/>
                    <a:lstStyle/>
                    <a:p>
                      <a:pPr marL="0" marR="0" lvl="0" indent="0" algn="l" rtl="0">
                        <a:spcBef>
                          <a:spcPts val="0"/>
                        </a:spcBef>
                        <a:spcAft>
                          <a:spcPts val="0"/>
                        </a:spcAft>
                        <a:buNone/>
                      </a:pPr>
                      <a:r>
                        <a:rPr lang="en-US" sz="2000">
                          <a:solidFill>
                            <a:schemeClr val="dk1"/>
                          </a:solidFill>
                        </a:rPr>
                        <a:t>Stream</a:t>
                      </a:r>
                      <a:endParaRPr sz="2000">
                        <a:solidFill>
                          <a:schemeClr val="dk1"/>
                        </a:solidFill>
                      </a:endParaRPr>
                    </a:p>
                  </a:txBody>
                  <a:tcPr marL="91450" marR="91450" marT="45725" marB="45725">
                    <a:solidFill>
                      <a:srgbClr val="CCCCFF"/>
                    </a:solidFill>
                  </a:tcPr>
                </a:tc>
                <a:tc>
                  <a:txBody>
                    <a:bodyPr/>
                    <a:lstStyle/>
                    <a:p>
                      <a:pPr marL="0" marR="0" lvl="0" indent="0" algn="l" rtl="0">
                        <a:spcBef>
                          <a:spcPts val="0"/>
                        </a:spcBef>
                        <a:spcAft>
                          <a:spcPts val="0"/>
                        </a:spcAft>
                        <a:buNone/>
                      </a:pPr>
                      <a:r>
                        <a:rPr lang="en-US" sz="2000">
                          <a:solidFill>
                            <a:schemeClr val="dk1"/>
                          </a:solidFill>
                        </a:rPr>
                        <a:t>Average Value</a:t>
                      </a:r>
                      <a:endParaRPr sz="2000">
                        <a:solidFill>
                          <a:schemeClr val="dk1"/>
                        </a:solidFill>
                      </a:endParaRPr>
                    </a:p>
                  </a:txBody>
                  <a:tcPr marL="91450" marR="91450" marT="45725" marB="45725">
                    <a:solidFill>
                      <a:srgbClr val="CCCCFF"/>
                    </a:solidFill>
                  </a:tcPr>
                </a:tc>
                <a:tc>
                  <a:txBody>
                    <a:bodyPr/>
                    <a:lstStyle/>
                    <a:p>
                      <a:pPr marL="0" marR="0" lvl="0" indent="0" algn="l" rtl="0">
                        <a:spcBef>
                          <a:spcPts val="0"/>
                        </a:spcBef>
                        <a:spcAft>
                          <a:spcPts val="0"/>
                        </a:spcAft>
                        <a:buNone/>
                      </a:pPr>
                      <a:r>
                        <a:rPr lang="en-US" sz="2000">
                          <a:solidFill>
                            <a:schemeClr val="dk1"/>
                          </a:solidFill>
                        </a:rPr>
                        <a:t>Range</a:t>
                      </a:r>
                      <a:endParaRPr sz="2000">
                        <a:solidFill>
                          <a:schemeClr val="dk1"/>
                        </a:solidFill>
                      </a:endParaRPr>
                    </a:p>
                  </a:txBody>
                  <a:tcPr marL="91450" marR="91450" marT="45725" marB="45725">
                    <a:solidFill>
                      <a:srgbClr val="CCCCFF"/>
                    </a:solidFill>
                  </a:tcPr>
                </a:tc>
                <a:extLst>
                  <a:ext uri="{0D108BD9-81ED-4DB2-BD59-A6C34878D82A}">
                    <a16:rowId xmlns:a16="http://schemas.microsoft.com/office/drawing/2014/main" val="10000"/>
                  </a:ext>
                </a:extLst>
              </a:tr>
              <a:tr h="464450">
                <a:tc>
                  <a:txBody>
                    <a:bodyPr/>
                    <a:lstStyle/>
                    <a:p>
                      <a:pPr marL="0" marR="0" lvl="0" indent="0" algn="l" rtl="0">
                        <a:spcBef>
                          <a:spcPts val="0"/>
                        </a:spcBef>
                        <a:spcAft>
                          <a:spcPts val="0"/>
                        </a:spcAft>
                        <a:buNone/>
                      </a:pPr>
                      <a:r>
                        <a:rPr lang="en-US" sz="2000"/>
                        <a:t>Mississippi</a:t>
                      </a:r>
                      <a:endParaRPr sz="2000"/>
                    </a:p>
                  </a:txBody>
                  <a:tcPr marL="91450" marR="91450" marT="45725" marB="45725">
                    <a:solidFill>
                      <a:srgbClr val="E5E5FF"/>
                    </a:solidFill>
                  </a:tcPr>
                </a:tc>
                <a:tc>
                  <a:txBody>
                    <a:bodyPr/>
                    <a:lstStyle/>
                    <a:p>
                      <a:pPr marL="0" marR="0" lvl="0" indent="0" algn="l" rtl="0">
                        <a:spcBef>
                          <a:spcPts val="0"/>
                        </a:spcBef>
                        <a:spcAft>
                          <a:spcPts val="0"/>
                        </a:spcAft>
                        <a:buNone/>
                      </a:pPr>
                      <a:r>
                        <a:rPr lang="en-US" sz="2000"/>
                        <a:t>2.39</a:t>
                      </a:r>
                      <a:endParaRPr sz="2000"/>
                    </a:p>
                  </a:txBody>
                  <a:tcPr marL="91450" marR="91450" marT="45725" marB="45725">
                    <a:solidFill>
                      <a:srgbClr val="E5E5FF"/>
                    </a:solidFill>
                  </a:tcPr>
                </a:tc>
                <a:tc>
                  <a:txBody>
                    <a:bodyPr/>
                    <a:lstStyle/>
                    <a:p>
                      <a:pPr marL="0" marR="0" lvl="0" indent="0" algn="l" rtl="0">
                        <a:spcBef>
                          <a:spcPts val="0"/>
                        </a:spcBef>
                        <a:spcAft>
                          <a:spcPts val="0"/>
                        </a:spcAft>
                        <a:buNone/>
                      </a:pPr>
                      <a:r>
                        <a:rPr lang="en-US" sz="2000"/>
                        <a:t>0.56 – 4.53</a:t>
                      </a:r>
                      <a:endParaRPr sz="2000"/>
                    </a:p>
                  </a:txBody>
                  <a:tcPr marL="91450" marR="91450" marT="45725" marB="45725">
                    <a:solidFill>
                      <a:srgbClr val="E5E5FF"/>
                    </a:solidFill>
                  </a:tcPr>
                </a:tc>
                <a:extLst>
                  <a:ext uri="{0D108BD9-81ED-4DB2-BD59-A6C34878D82A}">
                    <a16:rowId xmlns:a16="http://schemas.microsoft.com/office/drawing/2014/main" val="10001"/>
                  </a:ext>
                </a:extLst>
              </a:tr>
              <a:tr h="464450">
                <a:tc>
                  <a:txBody>
                    <a:bodyPr/>
                    <a:lstStyle/>
                    <a:p>
                      <a:pPr marL="0" marR="0" lvl="0" indent="0" algn="l" rtl="0">
                        <a:spcBef>
                          <a:spcPts val="0"/>
                        </a:spcBef>
                        <a:spcAft>
                          <a:spcPts val="0"/>
                        </a:spcAft>
                        <a:buNone/>
                      </a:pPr>
                      <a:r>
                        <a:rPr lang="en-US" sz="2000"/>
                        <a:t>Chariton</a:t>
                      </a:r>
                      <a:endParaRPr sz="2000"/>
                    </a:p>
                  </a:txBody>
                  <a:tcPr marL="91450" marR="91450" marT="45725" marB="45725">
                    <a:solidFill>
                      <a:srgbClr val="F3F3FF"/>
                    </a:solidFill>
                  </a:tcPr>
                </a:tc>
                <a:tc>
                  <a:txBody>
                    <a:bodyPr/>
                    <a:lstStyle/>
                    <a:p>
                      <a:pPr marL="0" marR="0" lvl="0" indent="0" algn="l" rtl="0">
                        <a:spcBef>
                          <a:spcPts val="0"/>
                        </a:spcBef>
                        <a:spcAft>
                          <a:spcPts val="0"/>
                        </a:spcAft>
                        <a:buNone/>
                      </a:pPr>
                      <a:r>
                        <a:rPr lang="en-US" sz="2000"/>
                        <a:t>0.73</a:t>
                      </a:r>
                      <a:endParaRPr sz="2000"/>
                    </a:p>
                  </a:txBody>
                  <a:tcPr marL="91450" marR="91450" marT="45725" marB="45725">
                    <a:solidFill>
                      <a:srgbClr val="F3F3FF"/>
                    </a:solidFill>
                  </a:tcPr>
                </a:tc>
                <a:tc>
                  <a:txBody>
                    <a:bodyPr/>
                    <a:lstStyle/>
                    <a:p>
                      <a:pPr marL="0" marR="0" lvl="0" indent="0" algn="l" rtl="0">
                        <a:spcBef>
                          <a:spcPts val="0"/>
                        </a:spcBef>
                        <a:spcAft>
                          <a:spcPts val="0"/>
                        </a:spcAft>
                        <a:buNone/>
                      </a:pPr>
                      <a:r>
                        <a:rPr lang="en-US" sz="2000"/>
                        <a:t>0.38 – 1.43</a:t>
                      </a:r>
                      <a:endParaRPr sz="2000"/>
                    </a:p>
                  </a:txBody>
                  <a:tcPr marL="91450" marR="91450" marT="45725" marB="45725">
                    <a:solidFill>
                      <a:srgbClr val="F3F3FF"/>
                    </a:solidFill>
                  </a:tcPr>
                </a:tc>
                <a:extLst>
                  <a:ext uri="{0D108BD9-81ED-4DB2-BD59-A6C34878D82A}">
                    <a16:rowId xmlns:a16="http://schemas.microsoft.com/office/drawing/2014/main" val="10002"/>
                  </a:ext>
                </a:extLst>
              </a:tr>
              <a:tr h="464450">
                <a:tc>
                  <a:txBody>
                    <a:bodyPr/>
                    <a:lstStyle/>
                    <a:p>
                      <a:pPr marL="0" marR="0" lvl="0" indent="0" algn="l" rtl="0">
                        <a:spcBef>
                          <a:spcPts val="0"/>
                        </a:spcBef>
                        <a:spcAft>
                          <a:spcPts val="0"/>
                        </a:spcAft>
                        <a:buNone/>
                      </a:pPr>
                      <a:r>
                        <a:rPr lang="en-US" sz="2000"/>
                        <a:t>Pomme de Terre</a:t>
                      </a:r>
                      <a:endParaRPr sz="2000"/>
                    </a:p>
                  </a:txBody>
                  <a:tcPr marL="91450" marR="91450" marT="45725" marB="45725">
                    <a:solidFill>
                      <a:srgbClr val="E5E5FF"/>
                    </a:solidFill>
                  </a:tcPr>
                </a:tc>
                <a:tc>
                  <a:txBody>
                    <a:bodyPr/>
                    <a:lstStyle/>
                    <a:p>
                      <a:pPr marL="0" marR="0" lvl="0" indent="0" algn="l" rtl="0">
                        <a:spcBef>
                          <a:spcPts val="0"/>
                        </a:spcBef>
                        <a:spcAft>
                          <a:spcPts val="0"/>
                        </a:spcAft>
                        <a:buNone/>
                      </a:pPr>
                      <a:r>
                        <a:rPr lang="en-US" sz="2000"/>
                        <a:t>0.15</a:t>
                      </a:r>
                      <a:endParaRPr sz="2000"/>
                    </a:p>
                  </a:txBody>
                  <a:tcPr marL="91450" marR="91450" marT="45725" marB="45725">
                    <a:solidFill>
                      <a:srgbClr val="E5E5FF"/>
                    </a:solidFill>
                  </a:tcPr>
                </a:tc>
                <a:tc>
                  <a:txBody>
                    <a:bodyPr/>
                    <a:lstStyle/>
                    <a:p>
                      <a:pPr marL="0" marR="0" lvl="0" indent="0" algn="l" rtl="0">
                        <a:spcBef>
                          <a:spcPts val="0"/>
                        </a:spcBef>
                        <a:spcAft>
                          <a:spcPts val="0"/>
                        </a:spcAft>
                        <a:buNone/>
                      </a:pPr>
                      <a:r>
                        <a:rPr lang="en-US" sz="2000"/>
                        <a:t>0.02 – 0.81</a:t>
                      </a:r>
                      <a:endParaRPr sz="2000"/>
                    </a:p>
                  </a:txBody>
                  <a:tcPr marL="91450" marR="91450" marT="45725" marB="45725">
                    <a:solidFill>
                      <a:srgbClr val="E5E5FF"/>
                    </a:solidFill>
                  </a:tcPr>
                </a:tc>
                <a:extLst>
                  <a:ext uri="{0D108BD9-81ED-4DB2-BD59-A6C34878D82A}">
                    <a16:rowId xmlns:a16="http://schemas.microsoft.com/office/drawing/2014/main" val="10003"/>
                  </a:ext>
                </a:extLst>
              </a:tr>
              <a:tr h="464450">
                <a:tc>
                  <a:txBody>
                    <a:bodyPr/>
                    <a:lstStyle/>
                    <a:p>
                      <a:pPr marL="0" marR="0" lvl="0" indent="0" algn="l" rtl="0">
                        <a:spcBef>
                          <a:spcPts val="0"/>
                        </a:spcBef>
                        <a:spcAft>
                          <a:spcPts val="0"/>
                        </a:spcAft>
                        <a:buNone/>
                      </a:pPr>
                      <a:r>
                        <a:rPr lang="en-US" sz="2000"/>
                        <a:t>Jacks Fork</a:t>
                      </a:r>
                      <a:endParaRPr sz="2000"/>
                    </a:p>
                  </a:txBody>
                  <a:tcPr marL="91450" marR="91450" marT="45725" marB="45725">
                    <a:solidFill>
                      <a:srgbClr val="F3F3FF"/>
                    </a:solidFill>
                  </a:tcPr>
                </a:tc>
                <a:tc>
                  <a:txBody>
                    <a:bodyPr/>
                    <a:lstStyle/>
                    <a:p>
                      <a:pPr marL="0" marR="0" lvl="0" indent="0" algn="l" rtl="0">
                        <a:spcBef>
                          <a:spcPts val="0"/>
                        </a:spcBef>
                        <a:spcAft>
                          <a:spcPts val="0"/>
                        </a:spcAft>
                        <a:buNone/>
                      </a:pPr>
                      <a:r>
                        <a:rPr lang="en-US" sz="2000"/>
                        <a:t>0.35</a:t>
                      </a:r>
                      <a:endParaRPr sz="2000"/>
                    </a:p>
                  </a:txBody>
                  <a:tcPr marL="91450" marR="91450" marT="45725" marB="45725">
                    <a:solidFill>
                      <a:srgbClr val="F3F3FF"/>
                    </a:solidFill>
                  </a:tcPr>
                </a:tc>
                <a:tc>
                  <a:txBody>
                    <a:bodyPr/>
                    <a:lstStyle/>
                    <a:p>
                      <a:pPr marL="0" marR="0" lvl="0" indent="0" algn="l" rtl="0">
                        <a:spcBef>
                          <a:spcPts val="0"/>
                        </a:spcBef>
                        <a:spcAft>
                          <a:spcPts val="0"/>
                        </a:spcAft>
                        <a:buNone/>
                      </a:pPr>
                      <a:r>
                        <a:rPr lang="en-US" sz="2000" dirty="0"/>
                        <a:t>0.31 – 0.39</a:t>
                      </a:r>
                      <a:endParaRPr sz="2000" dirty="0"/>
                    </a:p>
                  </a:txBody>
                  <a:tcPr marL="91450" marR="91450" marT="45725" marB="45725">
                    <a:solidFill>
                      <a:srgbClr val="F3F3FF"/>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C9E308D3-5197-41CC-954C-630B000AA549}"/>
              </a:ext>
            </a:extLst>
          </p:cNvPr>
          <p:cNvSpPr txBox="1"/>
          <p:nvPr/>
        </p:nvSpPr>
        <p:spPr>
          <a:xfrm>
            <a:off x="457200" y="4502989"/>
            <a:ext cx="82296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latin typeface="Quattrocento Sans"/>
              </a:rPr>
              <a:t>There is a nitrate Water Quality standard criterion of </a:t>
            </a:r>
            <a:r>
              <a:rPr lang="en-US" sz="2800">
                <a:solidFill>
                  <a:srgbClr val="FFC000"/>
                </a:solidFill>
                <a:latin typeface="Quattrocento Sans"/>
              </a:rPr>
              <a:t>10 mg/L</a:t>
            </a:r>
            <a:r>
              <a:rPr lang="en-US" sz="2800">
                <a:solidFill>
                  <a:schemeClr val="bg1"/>
                </a:solidFill>
                <a:latin typeface="Quattrocento Sans"/>
              </a:rPr>
              <a:t> </a:t>
            </a:r>
            <a:r>
              <a:rPr lang="en-US" sz="2800" u="sng">
                <a:solidFill>
                  <a:schemeClr val="bg1"/>
                </a:solidFill>
                <a:latin typeface="Quattrocento Sans"/>
              </a:rPr>
              <a:t>only</a:t>
            </a:r>
            <a:r>
              <a:rPr lang="en-US" sz="2800">
                <a:solidFill>
                  <a:schemeClr val="bg1"/>
                </a:solidFill>
                <a:latin typeface="Quattrocento Sans"/>
              </a:rPr>
              <a:t> for Missouri streams that have a designated use as a </a:t>
            </a:r>
            <a:r>
              <a:rPr lang="en-US" sz="2800" u="sng">
                <a:solidFill>
                  <a:schemeClr val="bg1"/>
                </a:solidFill>
                <a:latin typeface="Quattrocento Sans"/>
              </a:rPr>
              <a:t>drinking water source</a:t>
            </a:r>
            <a:r>
              <a:rPr lang="en-US" sz="2800">
                <a:solidFill>
                  <a:schemeClr val="bg1"/>
                </a:solidFill>
                <a:latin typeface="Quattrocento Sans"/>
              </a:rPr>
              <a:t> </a:t>
            </a:r>
            <a:endParaRPr lang="en-US">
              <a:solidFill>
                <a:schemeClr val="bg1"/>
              </a:solidFill>
            </a:endParaRPr>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end="2357.7142"/>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552"/>
    </mc:Choice>
    <mc:Fallback xmlns="">
      <p:transition spd="slow" advTm="12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932" x="204788" y="5054600"/>
          <p14:tracePt t="9178" x="339725" y="5010150"/>
          <p14:tracePt t="9199" x="938213" y="4643438"/>
          <p14:tracePt t="9206" x="1204913" y="4473575"/>
          <p14:tracePt t="9222" x="1652588" y="4116388"/>
          <p14:tracePt t="9239" x="2125663" y="3732213"/>
          <p14:tracePt t="9255" x="2509838" y="3419475"/>
          <p14:tracePt t="9272" x="2830513" y="3187700"/>
          <p14:tracePt t="9289" x="3152775" y="2973388"/>
          <p14:tracePt t="9305" x="3295650" y="2884488"/>
          <p14:tracePt t="9322" x="3402013" y="2813050"/>
          <p14:tracePt t="9339" x="3509963" y="2751138"/>
          <p14:tracePt t="9355" x="3581400" y="2697163"/>
          <p14:tracePt t="9372" x="3660775" y="2660650"/>
          <p14:tracePt t="9388" x="3687763" y="2652713"/>
          <p14:tracePt t="9405" x="3714750" y="2652713"/>
          <p14:tracePt t="9423" x="3724275" y="2652713"/>
          <p14:tracePt t="9439" x="3768725" y="2652713"/>
          <p14:tracePt t="9456" x="3840163" y="2652713"/>
          <p14:tracePt t="9472" x="3902075" y="2652713"/>
          <p14:tracePt t="9489" x="3965575" y="2660650"/>
          <p14:tracePt t="9506" x="3983038" y="2670175"/>
          <p14:tracePt t="9523" x="3990975" y="2670175"/>
          <p14:tracePt t="9527" x="4000500" y="2670175"/>
          <p14:tracePt t="9539" x="4000500" y="2679700"/>
          <p14:tracePt t="9555" x="4010025" y="2687638"/>
          <p14:tracePt t="9572" x="4017963" y="2714625"/>
          <p14:tracePt t="9589" x="4027488" y="2741613"/>
          <p14:tracePt t="9605" x="4044950" y="2759075"/>
          <p14:tracePt t="9622" x="4044950" y="2776538"/>
          <p14:tracePt t="9655" x="4044950" y="2795588"/>
          <p14:tracePt t="9673" x="4062413" y="2813050"/>
          <p14:tracePt t="9690" x="4081463" y="2857500"/>
          <p14:tracePt t="9705" x="4098925" y="2894013"/>
          <p14:tracePt t="9722" x="4108450" y="2919413"/>
          <p14:tracePt t="9739" x="4108450" y="2928938"/>
          <p14:tracePt t="9755" x="4108450" y="2938463"/>
          <p14:tracePt t="9773" x="4089400" y="2965450"/>
          <p14:tracePt t="9789" x="4000500" y="3071813"/>
          <p14:tracePt t="9806" x="3803650" y="3224213"/>
          <p14:tracePt t="9822" x="3705225" y="3251200"/>
          <p14:tracePt t="9840" x="3660775" y="3259138"/>
          <p14:tracePt t="9855" x="3625850" y="3259138"/>
          <p14:tracePt t="9872" x="3616325" y="3251200"/>
          <p14:tracePt t="9889" x="3598863" y="3224213"/>
          <p14:tracePt t="9905" x="3589338" y="3152775"/>
          <p14:tracePt t="9923" x="3581400" y="3089275"/>
          <p14:tracePt t="9939" x="3581400" y="2982913"/>
          <p14:tracePt t="9956" x="3571875" y="2928938"/>
          <p14:tracePt t="9973" x="3571875" y="2911475"/>
          <p14:tracePt t="9990" x="3571875" y="2901950"/>
          <p14:tracePt t="10043" x="3571875" y="2894013"/>
          <p14:tracePt t="10066" x="3571875" y="2874963"/>
          <p14:tracePt t="10074" x="3581400" y="2847975"/>
          <p14:tracePt t="10081" x="3598863" y="2822575"/>
          <p14:tracePt t="10089" x="3625850" y="2776538"/>
          <p14:tracePt t="10105" x="3679825" y="2705100"/>
          <p14:tracePt t="10123" x="3741738" y="2679700"/>
          <p14:tracePt t="10139" x="3768725" y="2652713"/>
          <p14:tracePt t="10155" x="3840163" y="2670175"/>
          <p14:tracePt t="10173" x="3902075" y="2705100"/>
          <p14:tracePt t="10189" x="3965575" y="2759075"/>
          <p14:tracePt t="10206" x="3990975" y="2786063"/>
          <p14:tracePt t="10222" x="4010025" y="2813050"/>
          <p14:tracePt t="10239" x="4010025" y="2830513"/>
          <p14:tracePt t="10256" x="3990975" y="2911475"/>
          <p14:tracePt t="10272" x="3919538" y="3062288"/>
          <p14:tracePt t="10289" x="3840163" y="3152775"/>
          <p14:tracePt t="10305" x="3759200" y="3197225"/>
          <p14:tracePt t="10322" x="3643313" y="3224213"/>
          <p14:tracePt t="10339" x="3608388" y="3197225"/>
          <p14:tracePt t="10355" x="3562350" y="3125788"/>
          <p14:tracePt t="10372" x="3536950" y="3054350"/>
          <p14:tracePt t="10389" x="3527425" y="3036888"/>
          <p14:tracePt t="10405" x="3527425" y="3027363"/>
          <p14:tracePt t="10423" x="3527425" y="3009900"/>
          <p14:tracePt t="10439" x="3527425" y="3000375"/>
          <p14:tracePt t="10455" x="3527425" y="2990850"/>
          <p14:tracePt t="10472" x="3536950" y="2973388"/>
          <p14:tracePt t="10490" x="3544888" y="2965450"/>
          <p14:tracePt t="10505" x="3562350" y="2946400"/>
          <p14:tracePt t="10523" x="3562350" y="2938463"/>
          <p14:tracePt t="10539" x="3571875" y="2938463"/>
          <p14:tracePt t="10866" x="3589338" y="2938463"/>
          <p14:tracePt t="10873" x="3598863" y="2938463"/>
          <p14:tracePt t="10889" x="3608388" y="2938463"/>
          <p14:tracePt t="10905" x="3616325" y="2938463"/>
          <p14:tracePt t="10923" x="3625850" y="2973388"/>
          <p14:tracePt t="10939" x="3633788" y="3143250"/>
          <p14:tracePt t="10956" x="3643313" y="3224213"/>
          <p14:tracePt t="10972" x="3643313" y="3268663"/>
          <p14:tracePt t="10989" x="3643313" y="3286125"/>
          <p14:tracePt t="11006" x="3643313" y="3295650"/>
          <p14:tracePt t="11023" x="3643313" y="3330575"/>
          <p14:tracePt t="11039" x="3643313" y="3384550"/>
          <p14:tracePt t="11055" x="3643313" y="3429000"/>
          <p14:tracePt t="11072" x="3643313" y="3465513"/>
          <p14:tracePt t="11089" x="3643313" y="3490913"/>
          <p14:tracePt t="11106" x="3643313" y="3536950"/>
          <p14:tracePt t="11122" x="3652838" y="3581400"/>
          <p14:tracePt t="11139" x="3660775" y="3608388"/>
          <p14:tracePt t="11155" x="3660775" y="3652838"/>
          <p14:tracePt t="11173" x="3660775" y="3670300"/>
          <p14:tracePt t="11190" x="3660775" y="3687763"/>
          <p14:tracePt t="11206" x="3670300" y="3705225"/>
          <p14:tracePt t="11222" x="3687763" y="3724275"/>
          <p14:tracePt t="11240" x="3705225" y="3786188"/>
          <p14:tracePt t="11255" x="3724275" y="3848100"/>
          <p14:tracePt t="11273" x="3724275" y="3884613"/>
          <p14:tracePt t="11289" x="3732213" y="3938588"/>
          <p14:tracePt t="11305" x="3732213" y="3973513"/>
          <p14:tracePt t="11322" x="3741738" y="4017963"/>
          <p14:tracePt t="11339" x="3741738" y="4062413"/>
          <p14:tracePt t="11355" x="3741738" y="4089400"/>
          <p14:tracePt t="11372" x="3741738" y="4098925"/>
          <p14:tracePt t="11389" x="3741738" y="4108450"/>
          <p14:tracePt t="11405" x="3741738" y="4143375"/>
          <p14:tracePt t="11423" x="3741738" y="4197350"/>
          <p14:tracePt t="11439" x="3732213" y="4268788"/>
          <p14:tracePt t="11456" x="3714750" y="4348163"/>
          <p14:tracePt t="11473" x="3705225" y="4357688"/>
          <p14:tracePt t="11489" x="3705225" y="4367213"/>
          <p14:tracePt t="11731" x="3732213" y="4286250"/>
          <p14:tracePt t="11739" x="3786188" y="4152900"/>
          <p14:tracePt t="11747" x="3822700" y="4044950"/>
          <p14:tracePt t="11755" x="3857625" y="3946525"/>
          <p14:tracePt t="11772" x="3919538" y="3759200"/>
          <p14:tracePt t="11789" x="3973513" y="3625850"/>
          <p14:tracePt t="11805" x="4037013" y="3446463"/>
          <p14:tracePt t="11822" x="4062413" y="3357563"/>
          <p14:tracePt t="11838" x="4089400" y="3295650"/>
          <p14:tracePt t="11855" x="4089400" y="3276600"/>
          <p14:tracePt t="11872" x="4098925" y="3259138"/>
          <p14:tracePt t="11889" x="4108450" y="3259138"/>
          <p14:tracePt t="11923" x="4133850" y="3241675"/>
          <p14:tracePt t="11939" x="4187825" y="3214688"/>
          <p14:tracePt t="11956" x="4241800" y="3179763"/>
          <p14:tracePt t="11972" x="4286250" y="3160713"/>
          <p14:tracePt t="11989" x="4348163" y="3133725"/>
          <p14:tracePt t="12005" x="4411663" y="3098800"/>
          <p14:tracePt t="12022" x="4510088" y="3044825"/>
          <p14:tracePt t="12039" x="4598988" y="2982913"/>
          <p14:tracePt t="12056" x="4652963" y="2938463"/>
          <p14:tracePt t="12072" x="4660900" y="2928938"/>
          <p14:tracePt t="12089" x="4660900" y="2919413"/>
          <p14:tracePt t="12105" x="4670425" y="2919413"/>
          <p14:tracePt t="12122" x="4687888" y="2911475"/>
          <p14:tracePt t="12138" x="4724400" y="2884488"/>
          <p14:tracePt t="12155" x="4732338" y="2867025"/>
          <p14:tracePt t="12186" x="4741863" y="2867025"/>
          <p14:tracePt t="39432" x="4741863" y="2874963"/>
          <p14:tracePt t="39441" x="4724400" y="2874963"/>
          <p14:tracePt t="39455" x="4724400" y="2884488"/>
          <p14:tracePt t="39472" x="4714875" y="2894013"/>
          <p14:tracePt t="39488" x="4697413" y="2911475"/>
          <p14:tracePt t="39505" x="4687888" y="2919413"/>
          <p14:tracePt t="39522" x="4670425" y="2928938"/>
          <p14:tracePt t="39544" x="4660900" y="2938463"/>
          <p14:tracePt t="39567" x="4652963" y="2946400"/>
          <p14:tracePt t="39575" x="4643438" y="2955925"/>
          <p14:tracePt t="39590" x="4633913" y="2965450"/>
          <p14:tracePt t="39606" x="4633913" y="2973388"/>
          <p14:tracePt t="39620" x="4625975" y="2982913"/>
          <p14:tracePt t="39637" x="4616450" y="3009900"/>
          <p14:tracePt t="39654" x="4572000" y="3062288"/>
          <p14:tracePt t="39670" x="4527550" y="3152775"/>
          <p14:tracePt t="39688" x="4446588" y="3241675"/>
          <p14:tracePt t="39705" x="4330700" y="3384550"/>
          <p14:tracePt t="39721" x="4259263" y="3446463"/>
          <p14:tracePt t="39737" x="4214813" y="3473450"/>
          <p14:tracePt t="39754" x="4205288" y="3482975"/>
          <p14:tracePt t="39771" x="4197350" y="3490913"/>
          <p14:tracePt t="39788" x="4179888" y="3500438"/>
          <p14:tracePt t="45193" x="4170363" y="3500438"/>
          <p14:tracePt t="45239" x="4160838" y="3500438"/>
          <p14:tracePt t="45246" x="4143375" y="3500438"/>
          <p14:tracePt t="45254" x="4116388" y="3500438"/>
          <p14:tracePt t="45271" x="4010025" y="3482975"/>
          <p14:tracePt t="45288" x="3813175" y="3446463"/>
          <p14:tracePt t="45304" x="3490913" y="3402013"/>
          <p14:tracePt t="45320" x="3295650" y="3394075"/>
          <p14:tracePt t="45338" x="3054350" y="3384550"/>
          <p14:tracePt t="45354" x="2840038" y="3375025"/>
          <p14:tracePt t="45370" x="2589213" y="3348038"/>
          <p14:tracePt t="45387" x="2374900" y="3330575"/>
          <p14:tracePt t="45404" x="2062163" y="3295650"/>
          <p14:tracePt t="45420" x="1919288" y="3286125"/>
          <p14:tracePt t="45438" x="1839913" y="3276600"/>
          <p14:tracePt t="45454" x="1785938" y="3276600"/>
          <p14:tracePt t="45470" x="1758950" y="3268663"/>
          <p14:tracePt t="45488" x="1731963" y="3268663"/>
          <p14:tracePt t="45504" x="1704975" y="3268663"/>
          <p14:tracePt t="45521" x="1687513" y="3268663"/>
          <p14:tracePt t="45525" x="1670050" y="3268663"/>
          <p14:tracePt t="45537" x="1652588" y="3268663"/>
          <p14:tracePt t="45555" x="1625600" y="3268663"/>
          <p14:tracePt t="45571" x="1598613" y="3268663"/>
          <p14:tracePt t="45617" x="1589088" y="3268663"/>
          <p14:tracePt t="45747" x="1598613" y="3268663"/>
          <p14:tracePt t="45756" x="1608138" y="3259138"/>
          <p14:tracePt t="45771" x="1616075" y="3259138"/>
          <p14:tracePt t="45787" x="1633538" y="3259138"/>
          <p14:tracePt t="45804" x="1751013" y="3259138"/>
          <p14:tracePt t="45821" x="1928813" y="3251200"/>
          <p14:tracePt t="45837" x="2133600" y="3251200"/>
          <p14:tracePt t="45854" x="2187575" y="3251200"/>
          <p14:tracePt t="45870" x="2232025" y="3251200"/>
          <p14:tracePt t="45888" x="2251075" y="3251200"/>
          <p14:tracePt t="45904" x="2303463" y="3251200"/>
          <p14:tracePt t="45920" x="2393950" y="3286125"/>
          <p14:tracePt t="45938" x="2455863" y="3303588"/>
          <p14:tracePt t="45954" x="2490788" y="3313113"/>
          <p14:tracePt t="45971" x="2509838" y="3313113"/>
          <p14:tracePt t="45988" x="2517775" y="3313113"/>
          <p14:tracePt t="46004" x="2527300" y="3313113"/>
          <p14:tracePt t="47252" x="2544763" y="3313113"/>
          <p14:tracePt t="47260" x="2581275" y="3313113"/>
          <p14:tracePt t="47270" x="2598738" y="3313113"/>
          <p14:tracePt t="47288" x="2633663" y="3313113"/>
          <p14:tracePt t="47304" x="2670175" y="3313113"/>
          <p14:tracePt t="47321" x="2724150" y="3313113"/>
          <p14:tracePt t="47338" x="2822575" y="3313113"/>
          <p14:tracePt t="47354" x="2955925" y="3313113"/>
          <p14:tracePt t="47371" x="3054350" y="3303588"/>
          <p14:tracePt t="47387" x="3170238" y="3303588"/>
          <p14:tracePt t="47404" x="3197225" y="3303588"/>
          <p14:tracePt t="47420" x="3232150" y="3303588"/>
          <p14:tracePt t="47438" x="3251200" y="3303588"/>
          <p14:tracePt t="47454" x="3303588" y="3303588"/>
          <p14:tracePt t="47471" x="3375025" y="3303588"/>
          <p14:tracePt t="47488" x="3411538" y="3303588"/>
          <p14:tracePt t="47504" x="3446463" y="3303588"/>
          <p14:tracePt t="47521" x="3482975" y="3303588"/>
          <p14:tracePt t="47524" x="3509963" y="3303588"/>
          <p14:tracePt t="47537" x="3536950" y="3303588"/>
          <p14:tracePt t="47554" x="3670300" y="3313113"/>
          <p14:tracePt t="47570" x="3751263" y="3322638"/>
          <p14:tracePt t="47587" x="3803650" y="3330575"/>
          <p14:tracePt t="47604" x="3840163" y="3340100"/>
          <p14:tracePt t="47620" x="3867150" y="3340100"/>
          <p14:tracePt t="47637" x="3875088" y="3340100"/>
          <p14:tracePt t="47654" x="3884613" y="3348038"/>
          <p14:tracePt t="49662" x="3911600" y="3348038"/>
          <p14:tracePt t="49669" x="3956050" y="3357563"/>
          <p14:tracePt t="49677" x="4000500" y="3367088"/>
          <p14:tracePt t="49688" x="4062413" y="3375025"/>
          <p14:tracePt t="49704" x="4187825" y="3384550"/>
          <p14:tracePt t="49721" x="4357688" y="3394075"/>
          <p14:tracePt t="49737" x="4483100" y="3402013"/>
          <p14:tracePt t="49753" x="4589463" y="3411538"/>
          <p14:tracePt t="49771" x="4670425" y="3429000"/>
          <p14:tracePt t="49787" x="4724400" y="3438525"/>
          <p14:tracePt t="49804" x="4776788" y="3446463"/>
          <p14:tracePt t="49821" x="4813300" y="3446463"/>
          <p14:tracePt t="49837" x="4867275" y="3455988"/>
          <p14:tracePt t="49854" x="4929188" y="3465513"/>
          <p14:tracePt t="49870" x="4983163" y="3473450"/>
          <p14:tracePt t="49887" x="5054600" y="3473450"/>
          <p14:tracePt t="49904" x="5099050" y="3473450"/>
          <p14:tracePt t="49920" x="5170488" y="3473450"/>
          <p14:tracePt t="49938" x="5276850" y="3473450"/>
          <p14:tracePt t="49954" x="5438775" y="3465513"/>
          <p14:tracePt t="49971" x="5589588" y="3429000"/>
          <p14:tracePt t="49988" x="5884863" y="3394075"/>
          <p14:tracePt t="50004" x="6037263" y="3375025"/>
          <p14:tracePt t="50020" x="6134100" y="3357563"/>
          <p14:tracePt t="50037" x="6215063" y="3348038"/>
          <p14:tracePt t="50053" x="6276975" y="3340100"/>
          <p14:tracePt t="50070" x="6348413" y="3340100"/>
          <p14:tracePt t="50087" x="6357938" y="3330575"/>
          <p14:tracePt t="50513" x="6411913" y="3330575"/>
          <p14:tracePt t="50519" x="6473825" y="3330575"/>
          <p14:tracePt t="50526" x="6545263" y="3330575"/>
          <p14:tracePt t="50537" x="6589713" y="3330575"/>
          <p14:tracePt t="50554" x="6715125" y="3322638"/>
          <p14:tracePt t="50571" x="6823075" y="3313113"/>
          <p14:tracePt t="50587" x="6973888" y="3313113"/>
          <p14:tracePt t="50604" x="7045325" y="3313113"/>
          <p14:tracePt t="50620" x="7089775" y="3313113"/>
          <p14:tracePt t="50637" x="7108825" y="3313113"/>
          <p14:tracePt t="50653" x="7116763" y="3313113"/>
          <p14:tracePt t="50670" x="7126288" y="3313113"/>
          <p14:tracePt t="50893" x="7134225" y="3313113"/>
          <p14:tracePt t="51113" x="7143750" y="3313113"/>
          <p14:tracePt t="51129" x="7143750" y="3322638"/>
          <p14:tracePt t="51136" x="7153275" y="3322638"/>
          <p14:tracePt t="51713" x="7170738" y="3313113"/>
          <p14:tracePt t="51721" x="7188200" y="3313113"/>
          <p14:tracePt t="51728" x="7197725" y="3313113"/>
          <p14:tracePt t="51737" x="7215188" y="3313113"/>
          <p14:tracePt t="51754" x="7232650" y="3313113"/>
          <p14:tracePt t="51771" x="7242175" y="3313113"/>
          <p14:tracePt t="51787" x="7277100" y="3303588"/>
          <p14:tracePt t="51803" x="7304088" y="3286125"/>
          <p14:tracePt t="51820" x="7313613" y="3286125"/>
          <p14:tracePt t="51837" x="7331075" y="3286125"/>
          <p14:tracePt t="51853" x="7331075" y="3276600"/>
          <p14:tracePt t="51941" x="7323138" y="3276600"/>
          <p14:tracePt t="51948" x="7313613" y="3276600"/>
          <p14:tracePt t="51957" x="7296150" y="3268663"/>
          <p14:tracePt t="51971" x="7251700" y="3259138"/>
          <p14:tracePt t="51988" x="7215188" y="3259138"/>
          <p14:tracePt t="52004" x="7170738" y="3259138"/>
          <p14:tracePt t="52021" x="7143750" y="3259138"/>
          <p14:tracePt t="52038" x="7099300" y="3251200"/>
          <p14:tracePt t="52054" x="7054850" y="3251200"/>
          <p14:tracePt t="52070" x="7018338" y="3251200"/>
          <p14:tracePt t="52087" x="6965950" y="3251200"/>
          <p14:tracePt t="52104" x="6919913" y="3251200"/>
          <p14:tracePt t="52121" x="6894513" y="3251200"/>
          <p14:tracePt t="52137" x="6867525" y="3251200"/>
          <p14:tracePt t="52153" x="6858000" y="3251200"/>
          <p14:tracePt t="52170" x="6840538" y="3241675"/>
          <p14:tracePt t="52187" x="6796088" y="3241675"/>
          <p14:tracePt t="52205" x="6742113" y="3232150"/>
          <p14:tracePt t="52220" x="6661150" y="3224213"/>
          <p14:tracePt t="52237" x="6643688" y="3214688"/>
          <p14:tracePt t="52253" x="6626225" y="3214688"/>
          <p14:tracePt t="52271" x="6616700" y="3205163"/>
          <p14:tracePt t="52288" x="6608763" y="3205163"/>
          <p14:tracePt t="52304" x="6554788" y="3197225"/>
          <p14:tracePt t="52321" x="6491288" y="3197225"/>
          <p14:tracePt t="52337" x="6429375" y="3197225"/>
          <p14:tracePt t="52354" x="6384925" y="3197225"/>
          <p14:tracePt t="52370" x="6348413" y="3187700"/>
          <p14:tracePt t="52387" x="6323013" y="3187700"/>
          <p14:tracePt t="52403" x="6269038" y="3170238"/>
          <p14:tracePt t="52420" x="6224588" y="3160713"/>
          <p14:tracePt t="52437" x="6170613" y="3152775"/>
          <p14:tracePt t="52454" x="6143625" y="3143250"/>
          <p14:tracePt t="52471" x="6081713" y="3133725"/>
          <p14:tracePt t="52488" x="6045200" y="3133725"/>
          <p14:tracePt t="52504" x="6018213" y="3133725"/>
          <p14:tracePt t="52520" x="5973763" y="3133725"/>
          <p14:tracePt t="52524" x="5956300" y="3133725"/>
          <p14:tracePt t="52537" x="5938838" y="3133725"/>
          <p14:tracePt t="52554" x="5875338" y="3133725"/>
          <p14:tracePt t="52570" x="5830888" y="3143250"/>
          <p14:tracePt t="52587" x="5795963" y="3143250"/>
          <p14:tracePt t="52603" x="5768975" y="3152775"/>
          <p14:tracePt t="52620" x="5724525" y="3160713"/>
          <p14:tracePt t="52638" x="5697538" y="3160713"/>
          <p14:tracePt t="52653" x="5626100" y="3179763"/>
          <p14:tracePt t="52670" x="5599113" y="3179763"/>
          <p14:tracePt t="52687" x="5572125" y="3187700"/>
          <p14:tracePt t="52704" x="5572125" y="3197225"/>
          <p14:tracePt t="52721" x="5554663" y="3197225"/>
          <p14:tracePt t="52737" x="5545138" y="3214688"/>
          <p14:tracePt t="52754" x="5537200" y="3224213"/>
          <p14:tracePt t="52787" x="5537200" y="3241675"/>
          <p14:tracePt t="52804" x="5537200" y="3268663"/>
          <p14:tracePt t="52820" x="5537200" y="3340100"/>
          <p14:tracePt t="52837" x="5562600" y="3411538"/>
          <p14:tracePt t="52854" x="5581650" y="3473450"/>
          <p14:tracePt t="52870" x="5643563" y="3517900"/>
          <p14:tracePt t="52887" x="5715000" y="3581400"/>
          <p14:tracePt t="52903" x="5813425" y="3633788"/>
          <p14:tracePt t="52920" x="5867400" y="3643313"/>
          <p14:tracePt t="52937" x="5902325" y="3652838"/>
          <p14:tracePt t="52954" x="5946775" y="3652838"/>
          <p14:tracePt t="52971" x="6045200" y="3652838"/>
          <p14:tracePt t="52988" x="6197600" y="3652838"/>
          <p14:tracePt t="53004" x="6286500" y="3652838"/>
          <p14:tracePt t="53021" x="6357938" y="3652838"/>
          <p14:tracePt t="53037" x="6438900" y="3652838"/>
          <p14:tracePt t="53054" x="6518275" y="3652838"/>
          <p14:tracePt t="53071" x="6643688" y="3652838"/>
          <p14:tracePt t="53087" x="6759575" y="3652838"/>
          <p14:tracePt t="53103" x="6823075" y="3652838"/>
          <p14:tracePt t="53120" x="6875463" y="3652838"/>
          <p14:tracePt t="53137" x="6929438" y="3643313"/>
          <p14:tracePt t="53153" x="6965950" y="3643313"/>
          <p14:tracePt t="53157" x="6991350" y="3633788"/>
          <p14:tracePt t="53170" x="7072313" y="3598863"/>
          <p14:tracePt t="53187" x="7170738" y="3571875"/>
          <p14:tracePt t="53204" x="7269163" y="3544888"/>
          <p14:tracePt t="53221" x="7331075" y="3509963"/>
          <p14:tracePt t="53239" x="7348538" y="3500438"/>
          <p14:tracePt t="53253" x="7358063" y="3500438"/>
          <p14:tracePt t="53270" x="7367588" y="3490913"/>
          <p14:tracePt t="53303" x="7367588" y="3482975"/>
          <p14:tracePt t="53320" x="7367588" y="3473450"/>
          <p14:tracePt t="53337" x="7367588" y="3465513"/>
          <p14:tracePt t="53353" x="7367588" y="3455988"/>
          <p14:tracePt t="53370" x="7348538" y="3419475"/>
          <p14:tracePt t="53387" x="7313613" y="3348038"/>
          <p14:tracePt t="53403" x="7277100" y="3295650"/>
          <p14:tracePt t="53420" x="7259638" y="3268663"/>
          <p14:tracePt t="53437" x="7251700" y="3251200"/>
          <p14:tracePt t="53454" x="7205663" y="3232150"/>
          <p14:tracePt t="53471" x="7134225" y="3197225"/>
          <p14:tracePt t="53488" x="7054850" y="3170238"/>
          <p14:tracePt t="53504" x="6938963" y="3116263"/>
          <p14:tracePt t="53521" x="6875463" y="3098800"/>
          <p14:tracePt t="53538" x="6831013" y="3081338"/>
          <p14:tracePt t="53554" x="6769100" y="3044825"/>
          <p14:tracePt t="53570" x="6724650" y="3036888"/>
          <p14:tracePt t="53587" x="6653213" y="3009900"/>
          <p14:tracePt t="53603" x="6537325" y="2973388"/>
          <p14:tracePt t="53620" x="6491288" y="2965450"/>
          <p14:tracePt t="53637" x="6456363" y="2965450"/>
          <p14:tracePt t="53653" x="6402388" y="2965450"/>
          <p14:tracePt t="53656" x="6384925" y="2965450"/>
          <p14:tracePt t="53670" x="6348413" y="2965450"/>
          <p14:tracePt t="53686" x="6242050" y="2990850"/>
          <p14:tracePt t="53704" x="6161088" y="3009900"/>
          <p14:tracePt t="53720" x="6081713" y="3027363"/>
          <p14:tracePt t="53737" x="6000750" y="3044825"/>
          <p14:tracePt t="53754" x="5938838" y="3044825"/>
          <p14:tracePt t="53770" x="5875338" y="3044825"/>
          <p14:tracePt t="53787" x="5830888" y="3044825"/>
          <p14:tracePt t="53804" x="5786438" y="3071813"/>
          <p14:tracePt t="53821" x="5751513" y="3071813"/>
          <p14:tracePt t="53837" x="5724525" y="3089275"/>
          <p14:tracePt t="53854" x="5680075" y="3125788"/>
          <p14:tracePt t="53870" x="5670550" y="3133725"/>
          <p14:tracePt t="53887" x="5653088" y="3152775"/>
          <p14:tracePt t="53903" x="5634038" y="3160713"/>
          <p14:tracePt t="53920" x="5626100" y="3187700"/>
          <p14:tracePt t="53937" x="5608638" y="3205163"/>
          <p14:tracePt t="53954" x="5589588" y="3224213"/>
          <p14:tracePt t="53970" x="5589588" y="3241675"/>
          <p14:tracePt t="53987" x="5581650" y="3268663"/>
          <p14:tracePt t="54003" x="5581650" y="3303588"/>
          <p14:tracePt t="54020" x="5589588" y="3367088"/>
          <p14:tracePt t="54037" x="5634038" y="3455988"/>
          <p14:tracePt t="54053" x="5680075" y="3509963"/>
          <p14:tracePt t="54070" x="5724525" y="3527425"/>
          <p14:tracePt t="54087" x="5776913" y="3554413"/>
          <p14:tracePt t="54104" x="5848350" y="3554413"/>
          <p14:tracePt t="54121" x="5983288" y="3554413"/>
          <p14:tracePt t="54137" x="6072188" y="3554413"/>
          <p14:tracePt t="54153" x="6170613" y="3544888"/>
          <p14:tracePt t="54170" x="6286500" y="3536950"/>
          <p14:tracePt t="54186" x="6402388" y="3527425"/>
          <p14:tracePt t="54204" x="6527800" y="3500438"/>
          <p14:tracePt t="54220" x="6626225" y="3482975"/>
          <p14:tracePt t="54237" x="6705600" y="3473450"/>
          <p14:tracePt t="54254" x="6804025" y="3455988"/>
          <p14:tracePt t="54271" x="6919913" y="3429000"/>
          <p14:tracePt t="54287" x="7089775" y="3394075"/>
          <p14:tracePt t="54304" x="7170738" y="3384550"/>
          <p14:tracePt t="54320" x="7215188" y="3375025"/>
          <p14:tracePt t="54337" x="7269163" y="3357563"/>
          <p14:tracePt t="54354" x="7340600" y="3348038"/>
          <p14:tracePt t="54370" x="7412038" y="3322638"/>
          <p14:tracePt t="54386" x="7429500" y="3313113"/>
          <p14:tracePt t="54403" x="7439025" y="3313113"/>
          <p14:tracePt t="54420" x="7446963" y="3313113"/>
          <p14:tracePt t="54539" x="7446963" y="3303588"/>
          <p14:tracePt t="54683" x="7446963" y="3295650"/>
          <p14:tracePt t="54760" x="7446963" y="3286125"/>
          <p14:tracePt t="54790" x="7446963" y="3276600"/>
          <p14:tracePt t="54799" x="7429500" y="3276600"/>
          <p14:tracePt t="54806" x="7412038" y="3268663"/>
          <p14:tracePt t="54820" x="7269163" y="3241675"/>
          <p14:tracePt t="54837" x="7089775" y="3214688"/>
          <p14:tracePt t="54854" x="6983413" y="3205163"/>
          <p14:tracePt t="54871" x="6848475" y="3205163"/>
          <p14:tracePt t="54887" x="6599238" y="3197225"/>
          <p14:tracePt t="54903" x="6429375" y="3179763"/>
          <p14:tracePt t="54920" x="6153150" y="3179763"/>
          <p14:tracePt t="54937" x="5929313" y="3187700"/>
          <p14:tracePt t="54954" x="5680075" y="3214688"/>
          <p14:tracePt t="54971" x="5411788" y="3259138"/>
          <p14:tracePt t="54987" x="5276850" y="3295650"/>
          <p14:tracePt t="55004" x="5143500" y="3313113"/>
          <p14:tracePt t="55021" x="5045075" y="3322638"/>
          <p14:tracePt t="55037" x="4973638" y="3330575"/>
          <p14:tracePt t="55054" x="4919663" y="3348038"/>
          <p14:tracePt t="55405" x="4776788" y="3411538"/>
          <p14:tracePt t="55412" x="4616450" y="3482975"/>
          <p14:tracePt t="55420" x="4465638" y="3536950"/>
          <p14:tracePt t="55436" x="4179888" y="3643313"/>
          <p14:tracePt t="55454" x="3946525" y="3705225"/>
          <p14:tracePt t="55470" x="3732213" y="3732213"/>
          <p14:tracePt t="55487" x="3527425" y="3776663"/>
          <p14:tracePt t="55503" x="3419475" y="3786188"/>
          <p14:tracePt t="55520" x="3330575" y="3795713"/>
          <p14:tracePt t="55537" x="3224213" y="3803650"/>
          <p14:tracePt t="55554" x="3143250" y="3813175"/>
          <p14:tracePt t="55571" x="3027363" y="3822700"/>
          <p14:tracePt t="55587" x="2973388" y="3822700"/>
          <p14:tracePt t="55603" x="2928938" y="3822700"/>
          <p14:tracePt t="55621" x="2894013" y="3822700"/>
          <p14:tracePt t="55637" x="2847975" y="3830638"/>
          <p14:tracePt t="55653" x="2795588" y="3830638"/>
          <p14:tracePt t="55656" x="2776538" y="3830638"/>
          <p14:tracePt t="55670" x="2705100" y="3830638"/>
          <p14:tracePt t="55686" x="2643188" y="3830638"/>
          <p14:tracePt t="55704" x="2608263" y="3830638"/>
          <p14:tracePt t="55720" x="2571750" y="3830638"/>
          <p14:tracePt t="55737" x="2562225" y="3830638"/>
          <p14:tracePt t="55753" x="2554288" y="3830638"/>
          <p14:tracePt t="55770" x="2536825" y="3830638"/>
          <p14:tracePt t="55787" x="2527300" y="3830638"/>
          <p14:tracePt t="55803" x="2509838" y="3830638"/>
          <p14:tracePt t="59821" x="2517775" y="3830638"/>
          <p14:tracePt t="59843" x="2527300" y="3830638"/>
          <p14:tracePt t="59849" x="2536825" y="3830638"/>
          <p14:tracePt t="59857" x="2562225" y="3822700"/>
          <p14:tracePt t="59870" x="2581275" y="3822700"/>
          <p14:tracePt t="59886" x="2714625" y="3795713"/>
          <p14:tracePt t="59903" x="2786063" y="3776663"/>
          <p14:tracePt t="59920" x="2813050" y="3768725"/>
          <p14:tracePt t="59936" x="2847975" y="3759200"/>
          <p14:tracePt t="59953" x="2884488" y="3751263"/>
          <p14:tracePt t="59970" x="3036888" y="3724275"/>
          <p14:tracePt t="59986" x="3179763" y="3697288"/>
          <p14:tracePt t="60003" x="3313113" y="3687763"/>
          <p14:tracePt t="60020" x="3446463" y="3670300"/>
          <p14:tracePt t="60036" x="3544888" y="3652838"/>
          <p14:tracePt t="60053" x="3697288" y="3616325"/>
          <p14:tracePt t="60070" x="3830638" y="3589338"/>
          <p14:tracePt t="60086" x="3983038" y="3554413"/>
          <p14:tracePt t="60103" x="4089400" y="3554413"/>
          <p14:tracePt t="60120" x="4160838" y="3554413"/>
          <p14:tracePt t="60137" x="4214813" y="3562350"/>
          <p14:tracePt t="60153" x="4224338" y="3562350"/>
          <p14:tracePt t="60170" x="4232275" y="3562350"/>
          <p14:tracePt t="60186" x="4268788" y="3562350"/>
          <p14:tracePt t="60204" x="4348163" y="3581400"/>
          <p14:tracePt t="60220" x="4491038" y="3589338"/>
          <p14:tracePt t="60237" x="4670425" y="3608388"/>
          <p14:tracePt t="60253" x="4724400" y="3608388"/>
          <p14:tracePt t="60270" x="4768850" y="3608388"/>
          <p14:tracePt t="60287" x="4830763" y="3608388"/>
          <p14:tracePt t="60303" x="4884738" y="3608388"/>
          <p14:tracePt t="60320" x="4956175" y="3608388"/>
          <p14:tracePt t="60695" x="4991100" y="3608388"/>
          <p14:tracePt t="60702" x="5054600" y="3616325"/>
          <p14:tracePt t="60711" x="5099050" y="3625850"/>
          <p14:tracePt t="60720" x="5160963" y="3633788"/>
          <p14:tracePt t="60737" x="5286375" y="3660775"/>
          <p14:tracePt t="60753" x="5357813" y="3670300"/>
          <p14:tracePt t="60770" x="5411788" y="3697288"/>
          <p14:tracePt t="60786" x="5456238" y="3705225"/>
          <p14:tracePt t="60804" x="5491163" y="3724275"/>
          <p14:tracePt t="60820" x="5518150" y="3724275"/>
          <p14:tracePt t="60853" x="5527675" y="3724275"/>
          <p14:tracePt t="60883" x="5527675" y="3732213"/>
          <p14:tracePt t="60890" x="5545138" y="3732213"/>
          <p14:tracePt t="60903" x="5554663" y="3732213"/>
          <p14:tracePt t="60920" x="5616575" y="3751263"/>
          <p14:tracePt t="60936" x="5670550" y="3759200"/>
          <p14:tracePt t="60954" x="5715000" y="3768725"/>
          <p14:tracePt t="60970" x="5741988" y="3768725"/>
          <p14:tracePt t="60987" x="5759450" y="3768725"/>
          <p14:tracePt t="61003" x="5768975" y="3768725"/>
          <p14:tracePt t="61021" x="5786438" y="3768725"/>
          <p14:tracePt t="61037" x="5830888" y="3776663"/>
          <p14:tracePt t="61053" x="5884863" y="3776663"/>
          <p14:tracePt t="61070" x="5919788" y="3776663"/>
          <p14:tracePt t="61087" x="5946775" y="3776663"/>
          <p14:tracePt t="61103" x="5956300" y="3776663"/>
          <p14:tracePt t="61136" x="5973763" y="3776663"/>
          <p14:tracePt t="61153" x="6010275" y="3776663"/>
          <p14:tracePt t="61157" x="6027738" y="3776663"/>
          <p14:tracePt t="61170" x="6054725" y="3776663"/>
          <p14:tracePt t="61186" x="6089650" y="3776663"/>
          <p14:tracePt t="61204" x="6108700" y="3776663"/>
          <p14:tracePt t="62343" x="6116638" y="3776663"/>
          <p14:tracePt t="62359" x="6134100" y="3776663"/>
          <p14:tracePt t="62366" x="6161088" y="3776663"/>
          <p14:tracePt t="62375" x="6197600" y="3768725"/>
          <p14:tracePt t="62386" x="6251575" y="3768725"/>
          <p14:tracePt t="62403" x="6419850" y="3732213"/>
          <p14:tracePt t="62420" x="6483350" y="3714750"/>
          <p14:tracePt t="62436" x="6554788" y="3697288"/>
          <p14:tracePt t="62453" x="6626225" y="3687763"/>
          <p14:tracePt t="62470" x="6751638" y="3660775"/>
          <p14:tracePt t="62487" x="6813550" y="3660775"/>
          <p14:tracePt t="62503" x="6858000" y="3652838"/>
          <p14:tracePt t="62519" x="6894513" y="3652838"/>
          <p14:tracePt t="62523" x="6911975" y="3652838"/>
          <p14:tracePt t="62537" x="6919913" y="3652838"/>
          <p14:tracePt t="62553" x="6946900" y="3652838"/>
          <p14:tracePt t="62570" x="7000875" y="3652838"/>
          <p14:tracePt t="62586" x="7045325" y="3652838"/>
          <p14:tracePt t="62603" x="7081838" y="3643313"/>
          <p14:tracePt t="62620" x="7126288" y="3633788"/>
          <p14:tracePt t="62636" x="7161213" y="3633788"/>
          <p14:tracePt t="62653" x="7232650" y="3616325"/>
          <p14:tracePt t="62669" x="7259638" y="3616325"/>
          <p14:tracePt t="62686" x="7277100" y="3608388"/>
          <p14:tracePt t="62704" x="7296150" y="3608388"/>
          <p14:tracePt t="62719" x="7304088" y="3608388"/>
          <p14:tracePt t="64205" x="7269163" y="3625850"/>
          <p14:tracePt t="64213" x="7215188" y="3670300"/>
          <p14:tracePt t="64221" x="7170738" y="3705225"/>
          <p14:tracePt t="64237" x="7045325" y="3768725"/>
          <p14:tracePt t="64254" x="6965950" y="3813175"/>
          <p14:tracePt t="64270" x="6919913" y="3840163"/>
          <p14:tracePt t="64287" x="6867525" y="3857625"/>
          <p14:tracePt t="64303" x="6840538" y="3867150"/>
          <p14:tracePt t="64319" x="6813550" y="3867150"/>
          <p14:tracePt t="64337" x="6804025" y="3875088"/>
          <p14:tracePt t="64353" x="6786563" y="3875088"/>
          <p14:tracePt t="64370" x="6769100" y="3875088"/>
          <p14:tracePt t="64386" x="6751638" y="3875088"/>
          <p14:tracePt t="64403" x="6732588" y="3875088"/>
          <p14:tracePt t="64420" x="6715125" y="3875088"/>
          <p14:tracePt t="64436" x="6688138" y="3875088"/>
          <p14:tracePt t="64454" x="6653213" y="3875088"/>
          <p14:tracePt t="64470" x="6634163" y="3875088"/>
          <p14:tracePt t="64487" x="6608763" y="3875088"/>
          <p14:tracePt t="64520" x="6589713" y="3875088"/>
          <p14:tracePt t="64539" x="6581775" y="3875088"/>
          <p14:tracePt t="64554" x="6572250" y="3875088"/>
          <p14:tracePt t="64569" x="6562725" y="3875088"/>
          <p14:tracePt t="64586" x="6554788" y="3875088"/>
          <p14:tracePt t="65665" x="6545263" y="3875088"/>
          <p14:tracePt t="66278" x="6545263" y="3884613"/>
          <p14:tracePt t="66597" x="6537325" y="3884613"/>
          <p14:tracePt t="66612" x="6527800" y="3884613"/>
          <p14:tracePt t="66620" x="6518275" y="3884613"/>
          <p14:tracePt t="66627" x="6518275" y="3875088"/>
          <p14:tracePt t="66636" x="6510338" y="3875088"/>
          <p14:tracePt t="66653" x="6500813" y="3875088"/>
          <p14:tracePt t="66669" x="6491288" y="3857625"/>
          <p14:tracePt t="66686" x="6483350" y="3848100"/>
          <p14:tracePt t="66703" x="6473825" y="3840163"/>
          <p14:tracePt t="66720" x="6465888" y="3830638"/>
          <p14:tracePt t="66812" x="6465888" y="3822700"/>
          <p14:tracePt t="66849" x="6465888" y="3813175"/>
          <p14:tracePt t="66857" x="6473825" y="3803650"/>
          <p14:tracePt t="66870" x="6483350" y="3795713"/>
          <p14:tracePt t="66886" x="6545263" y="3732213"/>
          <p14:tracePt t="66903" x="6608763" y="3705225"/>
          <p14:tracePt t="66920" x="6643688" y="3660775"/>
          <p14:tracePt t="66936" x="6705600" y="3643313"/>
          <p14:tracePt t="66954" x="6751638" y="3616325"/>
          <p14:tracePt t="66970" x="6823075" y="3589338"/>
          <p14:tracePt t="66987" x="6867525" y="3571875"/>
          <p14:tracePt t="67003" x="6894513" y="3562350"/>
          <p14:tracePt t="67020" x="6911975" y="3554413"/>
          <p14:tracePt t="67037" x="6929438" y="3536950"/>
          <p14:tracePt t="67053" x="6965950" y="3517900"/>
          <p14:tracePt t="67070" x="7000875" y="3509963"/>
          <p14:tracePt t="67087" x="7037388" y="3490913"/>
          <p14:tracePt t="67103" x="7072313" y="3482975"/>
          <p14:tracePt t="67119" x="7099300" y="3473450"/>
          <p14:tracePt t="67136" x="7126288" y="3473450"/>
          <p14:tracePt t="67153" x="7134225" y="3473450"/>
          <p14:tracePt t="67169" x="7143750" y="3473450"/>
          <p14:tracePt t="67186" x="7180263" y="3473450"/>
          <p14:tracePt t="67204" x="7205663" y="3500438"/>
          <p14:tracePt t="67220" x="7269163" y="3562350"/>
          <p14:tracePt t="67236" x="7313613" y="3608388"/>
          <p14:tracePt t="67253" x="7331075" y="3633788"/>
          <p14:tracePt t="67270" x="7340600" y="3679825"/>
          <p14:tracePt t="67287" x="7340600" y="3714750"/>
          <p14:tracePt t="67304" x="7340600" y="3776663"/>
          <p14:tracePt t="67320" x="7340600" y="3857625"/>
          <p14:tracePt t="67337" x="7323138" y="3929063"/>
          <p14:tracePt t="67354" x="7286625" y="3973513"/>
          <p14:tracePt t="67369" x="7259638" y="4010025"/>
          <p14:tracePt t="67386" x="7205663" y="4037013"/>
          <p14:tracePt t="67403" x="7089775" y="4054475"/>
          <p14:tracePt t="67419" x="6965950" y="4054475"/>
          <p14:tracePt t="67436" x="6858000" y="4054475"/>
          <p14:tracePt t="67453" x="6759575" y="4037013"/>
          <p14:tracePt t="67470" x="6670675" y="4010025"/>
          <p14:tracePt t="67487" x="6518275" y="3965575"/>
          <p14:tracePt t="67504" x="6429375" y="3929063"/>
          <p14:tracePt t="67519" x="6367463" y="3911600"/>
          <p14:tracePt t="67536" x="6313488" y="3902075"/>
          <p14:tracePt t="67553" x="6286500" y="3884613"/>
          <p14:tracePt t="67570" x="6242050" y="3857625"/>
          <p14:tracePt t="67586" x="6232525" y="3848100"/>
          <p14:tracePt t="67603" x="6215063" y="3848100"/>
          <p14:tracePt t="67620" x="6197600" y="3830638"/>
          <p14:tracePt t="67653" x="6188075" y="3822700"/>
          <p14:tracePt t="67684" x="6180138" y="3813175"/>
          <p14:tracePt t="67692" x="6180138" y="3803650"/>
          <p14:tracePt t="67703" x="6180138" y="3795713"/>
          <p14:tracePt t="67723" x="6170613" y="3786188"/>
          <p14:tracePt t="67739" x="6161088" y="3786188"/>
          <p14:tracePt t="67753" x="6161088" y="3776663"/>
          <p14:tracePt t="67862" x="6161088" y="3768725"/>
          <p14:tracePt t="67883" x="6161088" y="3759200"/>
          <p14:tracePt t="67891" x="6170613" y="3751263"/>
          <p14:tracePt t="67903" x="6180138" y="3751263"/>
          <p14:tracePt t="67920" x="6232525" y="3724275"/>
          <p14:tracePt t="67936" x="6259513" y="3697288"/>
          <p14:tracePt t="67954" x="6303963" y="3670300"/>
          <p14:tracePt t="67970" x="6330950" y="3670300"/>
          <p14:tracePt t="67987" x="6367463" y="3652838"/>
          <p14:tracePt t="68004" x="6429375" y="3643313"/>
          <p14:tracePt t="68020" x="6510338" y="3633788"/>
          <p14:tracePt t="68037" x="6589713" y="3625850"/>
          <p14:tracePt t="68053" x="6688138" y="3625850"/>
          <p14:tracePt t="68070" x="6759575" y="3625850"/>
          <p14:tracePt t="68087" x="6848475" y="3633788"/>
          <p14:tracePt t="68104" x="6902450" y="3643313"/>
          <p14:tracePt t="68119" x="6956425" y="3652838"/>
          <p14:tracePt t="68136" x="7000875" y="3660775"/>
          <p14:tracePt t="68153" x="7045325" y="3679825"/>
          <p14:tracePt t="68156" x="7062788" y="3687763"/>
          <p14:tracePt t="68170" x="7089775" y="3705225"/>
          <p14:tracePt t="68203" x="7099300" y="3705225"/>
          <p14:tracePt t="68220" x="7108825" y="3705225"/>
          <p14:tracePt t="68237" x="7108825" y="3714750"/>
          <p14:tracePt t="68253" x="7099300" y="3724275"/>
          <p14:tracePt t="68269" x="6938963" y="3840163"/>
          <p14:tracePt t="68286" x="6732588" y="3938588"/>
          <p14:tracePt t="68303" x="6527800" y="3990975"/>
          <p14:tracePt t="68319" x="6330950" y="4000500"/>
          <p14:tracePt t="68337" x="6170613" y="3990975"/>
          <p14:tracePt t="68353" x="6037263" y="3946525"/>
          <p14:tracePt t="68370" x="5973763" y="3919538"/>
          <p14:tracePt t="68387" x="5946775" y="3911600"/>
          <p14:tracePt t="68403" x="5929313" y="3902075"/>
          <p14:tracePt t="68419" x="5911850" y="3894138"/>
          <p14:tracePt t="68436" x="5902325" y="3884613"/>
          <p14:tracePt t="68453" x="5884863" y="3875088"/>
          <p14:tracePt t="68507" x="5884863" y="3867150"/>
          <p14:tracePt t="68525" x="5894388" y="3867150"/>
          <p14:tracePt t="68531" x="5902325" y="3848100"/>
          <p14:tracePt t="68538" x="5919788" y="3830638"/>
          <p14:tracePt t="68553" x="6037263" y="3776663"/>
          <p14:tracePt t="68570" x="6180138" y="3724275"/>
          <p14:tracePt t="68586" x="6303963" y="3697288"/>
          <p14:tracePt t="68603" x="6394450" y="3687763"/>
          <p14:tracePt t="68619" x="6491288" y="3687763"/>
          <p14:tracePt t="68636" x="6545263" y="3687763"/>
          <p14:tracePt t="68653" x="6589713" y="3705225"/>
          <p14:tracePt t="68669" x="6608763" y="3714750"/>
          <p14:tracePt t="68686" x="6616700" y="3732213"/>
          <p14:tracePt t="68703" x="6626225" y="3732213"/>
          <p14:tracePt t="68740" x="6626225" y="3741738"/>
          <p14:tracePt t="68756" x="6626225" y="3751263"/>
          <p14:tracePt t="68770" x="6616700" y="3768725"/>
          <p14:tracePt t="68787" x="6545263" y="3840163"/>
          <p14:tracePt t="68803" x="6438900" y="3894138"/>
          <p14:tracePt t="68820" x="6357938" y="3919538"/>
          <p14:tracePt t="68836" x="6323013" y="3929063"/>
          <p14:tracePt t="68854" x="6286500" y="3929063"/>
          <p14:tracePt t="68886" x="6276975" y="3929063"/>
          <p14:tracePt t="69000" x="6296025" y="3929063"/>
          <p14:tracePt t="69008" x="6323013" y="3929063"/>
          <p14:tracePt t="69020" x="6394450" y="3911600"/>
          <p14:tracePt t="69036" x="6643688" y="3884613"/>
          <p14:tracePt t="69053" x="6715125" y="3884613"/>
          <p14:tracePt t="69069" x="6742113" y="3884613"/>
          <p14:tracePt t="69087" x="6751638" y="3884613"/>
          <p14:tracePt t="69103" x="6759575" y="3884613"/>
          <p14:tracePt t="71220" x="6661150" y="3875088"/>
          <p14:tracePt t="71227" x="6500813" y="3857625"/>
          <p14:tracePt t="71237" x="6340475" y="3840163"/>
          <p14:tracePt t="71254" x="6045200" y="3822700"/>
          <p14:tracePt t="71271" x="5500688" y="3759200"/>
          <p14:tracePt t="71287" x="5170488" y="3741738"/>
          <p14:tracePt t="71303" x="4840288" y="3714750"/>
          <p14:tracePt t="71320" x="4572000" y="3705225"/>
          <p14:tracePt t="71337" x="4367213" y="3705225"/>
          <p14:tracePt t="71354" x="4232275" y="3697288"/>
          <p14:tracePt t="71369" x="4098925" y="3679825"/>
          <p14:tracePt t="71386" x="4017963" y="3670300"/>
          <p14:tracePt t="71403" x="3946525" y="3670300"/>
          <p14:tracePt t="71419" x="3848100" y="3670300"/>
          <p14:tracePt t="71436" x="3751263" y="3670300"/>
          <p14:tracePt t="71453" x="3608388" y="3687763"/>
          <p14:tracePt t="71470" x="3544888" y="3687763"/>
          <p14:tracePt t="71487" x="3473450" y="3679825"/>
          <p14:tracePt t="71503" x="3402013" y="3670300"/>
          <p14:tracePt t="71519" x="3322638" y="3633788"/>
          <p14:tracePt t="71524" x="3286125" y="3608388"/>
          <p14:tracePt t="71536" x="3214688" y="3571875"/>
          <p14:tracePt t="71553" x="3152775" y="3527425"/>
          <p14:tracePt t="71569" x="3108325" y="3500438"/>
          <p14:tracePt t="71586" x="3071813" y="3465513"/>
          <p14:tracePt t="71603" x="3044825" y="3438525"/>
          <p14:tracePt t="71620" x="2990850" y="3384550"/>
          <p14:tracePt t="71636" x="2955925" y="3357563"/>
          <p14:tracePt t="71652" x="2928938" y="3330575"/>
          <p14:tracePt t="71669" x="2901950" y="3303588"/>
          <p14:tracePt t="71686" x="2884488" y="3295650"/>
          <p14:tracePt t="71703" x="2874963" y="3276600"/>
          <p14:tracePt t="71720" x="2874963" y="3268663"/>
          <p14:tracePt t="71753" x="2874963" y="3259138"/>
          <p14:tracePt t="73144" x="2894013" y="3286125"/>
          <p14:tracePt t="73151" x="2928938" y="3322638"/>
          <p14:tracePt t="73158" x="2938463" y="3357563"/>
          <p14:tracePt t="73169" x="2955925" y="3375025"/>
          <p14:tracePt t="73186" x="3036888" y="3473450"/>
          <p14:tracePt t="73202" x="3125788" y="3562350"/>
          <p14:tracePt t="73219" x="3251200" y="3670300"/>
          <p14:tracePt t="73236" x="3357563" y="3803650"/>
          <p14:tracePt t="73253" x="3419475" y="3946525"/>
          <p14:tracePt t="73269" x="3465513" y="4037013"/>
          <p14:tracePt t="73286" x="3473450" y="4054475"/>
          <p14:tracePt t="73302" x="3473450" y="4062413"/>
          <p14:tracePt t="73319" x="3473450" y="4071938"/>
          <p14:tracePt t="73336" x="3473450" y="4081463"/>
          <p14:tracePt t="73353" x="3411538" y="4125913"/>
          <p14:tracePt t="73370" x="3241675" y="4224338"/>
          <p14:tracePt t="73386" x="3062288" y="4276725"/>
          <p14:tracePt t="73403" x="2919413" y="4340225"/>
          <p14:tracePt t="73419" x="2813050" y="4357688"/>
          <p14:tracePt t="73436" x="2759075" y="4357688"/>
          <p14:tracePt t="73452" x="2741613" y="4357688"/>
          <p14:tracePt t="73470" x="2732088" y="4357688"/>
          <p14:tracePt t="73487" x="2724150" y="4357688"/>
          <p14:tracePt t="73552" x="2732088" y="4357688"/>
          <p14:tracePt t="73559" x="2741613" y="4357688"/>
          <p14:tracePt t="73569" x="2776538" y="4348163"/>
          <p14:tracePt t="73586" x="2867025" y="4348163"/>
          <p14:tracePt t="73602" x="2982913" y="4348163"/>
          <p14:tracePt t="73619" x="3062288" y="4348163"/>
          <p14:tracePt t="73636" x="3125788" y="4348163"/>
          <p14:tracePt t="73652" x="3205163" y="4348163"/>
          <p14:tracePt t="73669" x="3286125" y="4340225"/>
          <p14:tracePt t="73686" x="3384550" y="4340225"/>
          <p14:tracePt t="73703" x="3527425" y="4330700"/>
          <p14:tracePt t="73720" x="3608388" y="4330700"/>
          <p14:tracePt t="73736" x="3660775" y="4330700"/>
          <p14:tracePt t="73753" x="3697288" y="4330700"/>
          <p14:tracePt t="73770" x="3759200" y="4330700"/>
          <p14:tracePt t="73786" x="3813175" y="4340225"/>
          <p14:tracePt t="73803" x="3830638" y="4340225"/>
          <p14:tracePt t="73820" x="3848100" y="4340225"/>
          <p14:tracePt t="73852" x="3857625" y="4340225"/>
          <p14:tracePt t="73917" x="3867150" y="4340225"/>
          <p14:tracePt t="73932" x="3875088" y="4340225"/>
          <p14:tracePt t="79634" x="3894138" y="4340225"/>
          <p14:tracePt t="79643" x="3919538" y="4340225"/>
          <p14:tracePt t="79652" x="3956050" y="4340225"/>
          <p14:tracePt t="79669" x="4027488" y="4340225"/>
          <p14:tracePt t="79686" x="4108450" y="4330700"/>
          <p14:tracePt t="79703" x="4224338" y="4330700"/>
          <p14:tracePt t="79720" x="4295775" y="4330700"/>
          <p14:tracePt t="79737" x="4348163" y="4330700"/>
          <p14:tracePt t="79753" x="4394200" y="4340225"/>
          <p14:tracePt t="79770" x="4446588" y="4348163"/>
          <p14:tracePt t="79786" x="4527550" y="4348163"/>
          <p14:tracePt t="79803" x="4608513" y="4348163"/>
          <p14:tracePt t="79820" x="4643438" y="4348163"/>
          <p14:tracePt t="79836" x="4679950" y="4348163"/>
          <p14:tracePt t="79854" x="4687888" y="4348163"/>
          <p14:tracePt t="79869" x="4697413" y="4348163"/>
          <p14:tracePt t="79886" x="4714875" y="4348163"/>
          <p14:tracePt t="79902" x="4724400" y="4348163"/>
          <p14:tracePt t="79919" x="4732338" y="4348163"/>
          <p14:tracePt t="79936" x="4741863" y="4348163"/>
          <p14:tracePt t="79953" x="4751388" y="4348163"/>
          <p14:tracePt t="86714" x="4759325" y="4340225"/>
          <p14:tracePt t="86722" x="4768850" y="4340225"/>
          <p14:tracePt t="86737" x="4786313" y="4322763"/>
          <p14:tracePt t="86752" x="4830763" y="4286250"/>
          <p14:tracePt t="86769" x="4894263" y="4241800"/>
          <p14:tracePt t="86785" x="4929188" y="4205288"/>
          <p14:tracePt t="86804" x="4973638" y="4187825"/>
          <p14:tracePt t="86819" x="5018088" y="4170363"/>
          <p14:tracePt t="86836" x="5062538" y="4152900"/>
          <p14:tracePt t="86853" x="5133975" y="4143375"/>
          <p14:tracePt t="86869" x="5214938" y="4133850"/>
          <p14:tracePt t="86886" x="5268913" y="4125913"/>
          <p14:tracePt t="86902" x="5322888" y="4116388"/>
          <p14:tracePt t="86919" x="5357813" y="4108450"/>
          <p14:tracePt t="86935" x="5402263" y="4098925"/>
          <p14:tracePt t="86952" x="5446713" y="4089400"/>
          <p14:tracePt t="86969" x="5510213" y="4071938"/>
          <p14:tracePt t="86986" x="5581650" y="4054475"/>
          <p14:tracePt t="87002" x="5608638" y="4037013"/>
          <p14:tracePt t="87019" x="5643563" y="4037013"/>
          <p14:tracePt t="87036" x="5670550" y="4017963"/>
          <p14:tracePt t="87052" x="5705475" y="4010025"/>
          <p14:tracePt t="87069" x="5776913" y="3990975"/>
          <p14:tracePt t="87085" x="5830888" y="3990975"/>
          <p14:tracePt t="87102" x="5875338" y="3990975"/>
          <p14:tracePt t="87118" x="5902325" y="3990975"/>
          <p14:tracePt t="87135" x="5911850" y="3990975"/>
          <p14:tracePt t="87153" x="5919788" y="3990975"/>
          <p14:tracePt t="87156" x="5929313" y="3990975"/>
          <p14:tracePt t="87169" x="5946775" y="3990975"/>
          <p14:tracePt t="87185" x="5983288" y="3990975"/>
          <p14:tracePt t="87202" x="6045200" y="4000500"/>
          <p14:tracePt t="87219" x="6108700" y="4010025"/>
          <p14:tracePt t="87236" x="6170613" y="4037013"/>
          <p14:tracePt t="87252" x="6205538" y="4044950"/>
          <p14:tracePt t="87269" x="6232525" y="4044950"/>
          <p14:tracePt t="87286" x="6259513" y="4044950"/>
          <p14:tracePt t="87303" x="6286500" y="4044950"/>
          <p14:tracePt t="87320" x="6313488" y="4044950"/>
          <p14:tracePt t="87335" x="6384925" y="4044950"/>
          <p14:tracePt t="87352" x="6429375" y="4044950"/>
          <p14:tracePt t="87368" x="6456363" y="4044950"/>
          <p14:tracePt t="87385" x="6510338" y="4037013"/>
          <p14:tracePt t="87402" x="6545263" y="4027488"/>
          <p14:tracePt t="87418" x="6616700" y="4017963"/>
          <p14:tracePt t="87435" x="6653213" y="4017963"/>
          <p14:tracePt t="87452" x="6697663" y="4017963"/>
          <p14:tracePt t="87469" x="6751638" y="4017963"/>
          <p14:tracePt t="87485" x="6804025" y="4027488"/>
          <p14:tracePt t="87503" x="6875463" y="4044950"/>
          <p14:tracePt t="87519" x="6902450" y="4044950"/>
          <p14:tracePt t="87536" x="6938963" y="4044950"/>
          <p14:tracePt t="87553" x="6983413" y="4054475"/>
          <p14:tracePt t="87569" x="7018338" y="4062413"/>
          <p14:tracePt t="87586" x="7072313" y="4062413"/>
          <p14:tracePt t="87602" x="7081838" y="4062413"/>
          <p14:tracePt t="87619" x="7099300" y="4062413"/>
          <p14:tracePt t="87635" x="7126288" y="4062413"/>
          <p14:tracePt t="87652" x="7143750" y="4071938"/>
          <p14:tracePt t="87654" x="7153275" y="4081463"/>
          <p14:tracePt t="87668" x="7161213" y="4081463"/>
          <p14:tracePt t="87685" x="7188200" y="4098925"/>
          <p14:tracePt t="87702" x="7205663" y="4108450"/>
          <p14:tracePt t="87719" x="7215188" y="4108450"/>
          <p14:tracePt t="87736" x="7232650" y="4125913"/>
          <p14:tracePt t="87752" x="7242175" y="4143375"/>
          <p14:tracePt t="87768" x="7313613" y="4197350"/>
          <p14:tracePt t="87785" x="7348538" y="4259263"/>
          <p14:tracePt t="87802" x="7367588" y="4295775"/>
          <p14:tracePt t="87818" x="7367588" y="4313238"/>
          <p14:tracePt t="87835" x="7367588" y="4322763"/>
          <p14:tracePt t="87852" x="7367588" y="4340225"/>
          <p14:tracePt t="87869" x="7367588" y="4357688"/>
          <p14:tracePt t="87886" x="7358063" y="4394200"/>
          <p14:tracePt t="87903" x="7331075" y="4419600"/>
          <p14:tracePt t="87918" x="7313613" y="4456113"/>
          <p14:tracePt t="87935" x="7277100" y="4473575"/>
          <p14:tracePt t="87952" x="7269163" y="4473575"/>
          <p14:tracePt t="87969" x="7259638" y="4483100"/>
          <p14:tracePt t="87986" x="7215188" y="4500563"/>
          <p14:tracePt t="88002" x="7134225" y="4537075"/>
          <p14:tracePt t="88020" x="7010400" y="4562475"/>
          <p14:tracePt t="88036" x="6965950" y="4581525"/>
          <p14:tracePt t="88053" x="6938963" y="4581525"/>
          <p14:tracePt t="88068" x="6919913" y="4581525"/>
          <p14:tracePt t="88086" x="6894513" y="4581525"/>
          <p14:tracePt t="88103" x="6786563" y="4572000"/>
          <p14:tracePt t="88118" x="6680200" y="4554538"/>
          <p14:tracePt t="88135" x="6608763" y="4554538"/>
          <p14:tracePt t="88152" x="6572250" y="4554538"/>
          <p14:tracePt t="88168" x="6527800" y="4537075"/>
          <p14:tracePt t="88185" x="6473825" y="4527550"/>
          <p14:tracePt t="88202" x="6269038" y="4500563"/>
          <p14:tracePt t="88218" x="6143625" y="4491038"/>
          <p14:tracePt t="88236" x="6081713" y="4491038"/>
          <p14:tracePt t="88252" x="6045200" y="4491038"/>
          <p14:tracePt t="88269" x="6000750" y="4491038"/>
          <p14:tracePt t="88286" x="5929313" y="4483100"/>
          <p14:tracePt t="88302" x="5840413" y="4473575"/>
          <p14:tracePt t="88319" x="5751513" y="4456113"/>
          <p14:tracePt t="88336" x="5688013" y="4446588"/>
          <p14:tracePt t="88352" x="5670550" y="4438650"/>
          <p14:tracePt t="88368" x="5661025" y="4429125"/>
          <p14:tracePt t="88385" x="5653088" y="4419600"/>
          <p14:tracePt t="88402" x="5634038" y="4402138"/>
          <p14:tracePt t="88418" x="5589588" y="4340225"/>
          <p14:tracePt t="88435" x="5554663" y="4286250"/>
          <p14:tracePt t="88452" x="5518150" y="4251325"/>
          <p14:tracePt t="88469" x="5518150" y="4241800"/>
          <p14:tracePt t="88486" x="5510213" y="4232275"/>
          <p14:tracePt t="88502" x="5510213" y="4214813"/>
          <p14:tracePt t="88518" x="5510213" y="4170363"/>
          <p14:tracePt t="88522" x="5510213" y="4143375"/>
          <p14:tracePt t="88535" x="5510213" y="4116388"/>
          <p14:tracePt t="88552" x="5510213" y="4081463"/>
          <p14:tracePt t="88569" x="5510213" y="4044950"/>
          <p14:tracePt t="88586" x="5527675" y="4027488"/>
          <p14:tracePt t="88602" x="5562600" y="3990975"/>
          <p14:tracePt t="88619" x="5634038" y="3946525"/>
          <p14:tracePt t="88636" x="5795963" y="3894138"/>
          <p14:tracePt t="88652" x="5875338" y="3884613"/>
          <p14:tracePt t="88668" x="5965825" y="3884613"/>
          <p14:tracePt t="88685" x="6045200" y="3884613"/>
          <p14:tracePt t="88702" x="6153150" y="3902075"/>
          <p14:tracePt t="88719" x="6367463" y="3938588"/>
          <p14:tracePt t="88736" x="6518275" y="3965575"/>
          <p14:tracePt t="88752" x="6661150" y="4000500"/>
          <p14:tracePt t="88769" x="6786563" y="4017963"/>
          <p14:tracePt t="88787" x="6946900" y="4037013"/>
          <p14:tracePt t="88802" x="7126288" y="4037013"/>
          <p14:tracePt t="88818" x="7197725" y="4037013"/>
          <p14:tracePt t="88836" x="7269163" y="4037013"/>
          <p14:tracePt t="88852" x="7323138" y="4037013"/>
          <p14:tracePt t="88868" x="7348538" y="4037013"/>
          <p14:tracePt t="88885" x="7375525" y="4037013"/>
          <p14:tracePt t="88918" x="7385050" y="4037013"/>
          <p14:tracePt t="88935" x="7385050" y="4044950"/>
          <p14:tracePt t="88952" x="7385050" y="4071938"/>
          <p14:tracePt t="88969" x="7385050" y="4116388"/>
          <p14:tracePt t="88986" x="7340600" y="4187825"/>
          <p14:tracePt t="89002" x="7269163" y="4241800"/>
          <p14:tracePt t="89019" x="7197725" y="4276725"/>
          <p14:tracePt t="89036" x="7153275" y="4313238"/>
          <p14:tracePt t="89053" x="7089775" y="4348163"/>
          <p14:tracePt t="89069" x="6991350" y="4402138"/>
          <p14:tracePt t="89086" x="6911975" y="4446588"/>
          <p14:tracePt t="89102" x="6840538" y="4473575"/>
          <p14:tracePt t="89118" x="6777038" y="4483100"/>
          <p14:tracePt t="89135" x="6742113" y="4491038"/>
          <p14:tracePt t="89152" x="6680200" y="4500563"/>
          <p14:tracePt t="89168" x="6616700" y="4500563"/>
          <p14:tracePt t="89185" x="6562725" y="4500563"/>
          <p14:tracePt t="89202" x="6491288" y="4518025"/>
          <p14:tracePt t="89219" x="6438900" y="4518025"/>
          <p14:tracePt t="89236" x="6384925" y="4510088"/>
          <p14:tracePt t="89252" x="6340475" y="4500563"/>
          <p14:tracePt t="89268" x="6259513" y="4473575"/>
          <p14:tracePt t="89286" x="6188075" y="4438650"/>
          <p14:tracePt t="89302" x="6134100" y="4419600"/>
          <p14:tracePt t="89319" x="6108700" y="4419600"/>
          <p14:tracePt t="89336" x="6108700" y="4411663"/>
          <p14:tracePt t="89352" x="6099175" y="4402138"/>
          <p14:tracePt t="89385" x="6099175" y="4384675"/>
          <p14:tracePt t="89402" x="6089650" y="4357688"/>
          <p14:tracePt t="89418" x="6081713" y="4322763"/>
          <p14:tracePt t="89435" x="6081713" y="4295775"/>
          <p14:tracePt t="89452" x="6099175" y="4251325"/>
          <p14:tracePt t="89469" x="6143625" y="4197350"/>
          <p14:tracePt t="89486" x="6188075" y="4143375"/>
          <p14:tracePt t="89502" x="6269038" y="4081463"/>
          <p14:tracePt t="89520" x="6323013" y="4062413"/>
          <p14:tracePt t="89535" x="6367463" y="4044950"/>
          <p14:tracePt t="89552" x="6429375" y="4037013"/>
          <p14:tracePt t="89568" x="6518275" y="4037013"/>
          <p14:tracePt t="89586" x="6688138" y="4044950"/>
          <p14:tracePt t="89602" x="6786563" y="4062413"/>
          <p14:tracePt t="89618" x="6875463" y="4062413"/>
          <p14:tracePt t="89635" x="6929438" y="4071938"/>
          <p14:tracePt t="89652" x="6991350" y="4089400"/>
          <p14:tracePt t="89654" x="7000875" y="4098925"/>
          <p14:tracePt t="89668" x="7018338" y="4125913"/>
          <p14:tracePt t="89685" x="7027863" y="4152900"/>
          <p14:tracePt t="89702" x="7027863" y="4179888"/>
          <p14:tracePt t="89718" x="7010400" y="4224338"/>
          <p14:tracePt t="89736" x="6929438" y="4286250"/>
          <p14:tracePt t="89753" x="6777038" y="4394200"/>
          <p14:tracePt t="89769" x="6653213" y="4438650"/>
          <p14:tracePt t="89786" x="6545263" y="4465638"/>
          <p14:tracePt t="89802" x="6446838" y="4473575"/>
          <p14:tracePt t="89819" x="6375400" y="4483100"/>
          <p14:tracePt t="89836" x="6251575" y="4491038"/>
          <p14:tracePt t="89852" x="6188075" y="4491038"/>
          <p14:tracePt t="89868" x="6143625" y="4491038"/>
          <p14:tracePt t="89885" x="6134100" y="4491038"/>
          <p14:tracePt t="89902" x="6126163" y="4491038"/>
          <p14:tracePt t="89918" x="6116638" y="4473575"/>
          <p14:tracePt t="89935" x="6116638" y="4446588"/>
          <p14:tracePt t="89952" x="6143625" y="4411663"/>
          <p14:tracePt t="89969" x="6224588" y="4322763"/>
          <p14:tracePt t="89986" x="6323013" y="4251325"/>
          <p14:tracePt t="90002" x="6419850" y="4187825"/>
          <p14:tracePt t="90018" x="6554788" y="4160838"/>
          <p14:tracePt t="90035" x="6634163" y="4152900"/>
          <p14:tracePt t="90052" x="6715125" y="4170363"/>
          <p14:tracePt t="90069" x="6769100" y="4187825"/>
          <p14:tracePt t="90086" x="6796088" y="4214813"/>
          <p14:tracePt t="90102" x="6813550" y="4232275"/>
          <p14:tracePt t="90135" x="6796088" y="4268788"/>
          <p14:tracePt t="90152" x="6661150" y="4384675"/>
          <p14:tracePt t="90155" x="6572250" y="4438650"/>
          <p14:tracePt t="90168" x="6491288" y="4491038"/>
          <p14:tracePt t="90186" x="6375400" y="4545013"/>
          <p14:tracePt t="90202" x="6348413" y="4554538"/>
          <p14:tracePt t="90219" x="6340475" y="4554538"/>
          <p14:tracePt t="90236" x="6330950" y="4554538"/>
          <p14:tracePt t="90252" x="6323013" y="4554538"/>
          <p14:tracePt t="90918" x="6323013" y="4545013"/>
          <p14:tracePt t="90956" x="6323013" y="4537075"/>
          <p14:tracePt t="90972" x="6323013" y="4527550"/>
          <p14:tracePt t="90979" x="6330950" y="4527550"/>
          <p14:tracePt t="90987" x="6330950" y="4518025"/>
          <p14:tracePt t="91002" x="6375400" y="4483100"/>
          <p14:tracePt t="91019" x="6438900" y="4446588"/>
          <p14:tracePt t="91036" x="6491288" y="4411663"/>
          <p14:tracePt t="91052" x="6545263" y="4394200"/>
          <p14:tracePt t="91068" x="6608763" y="4375150"/>
          <p14:tracePt t="91085" x="6653213" y="4375150"/>
          <p14:tracePt t="91102" x="6742113" y="4367213"/>
          <p14:tracePt t="91118" x="6831013" y="4348163"/>
          <p14:tracePt t="91135" x="6894513" y="4340225"/>
          <p14:tracePt t="91152" x="6938963" y="4330700"/>
          <p14:tracePt t="91168" x="6956425" y="4330700"/>
          <p14:tracePt t="91185" x="6973888" y="4330700"/>
          <p14:tracePt t="91202" x="7010400" y="4322763"/>
          <p14:tracePt t="91218" x="7027863" y="4322763"/>
          <p14:tracePt t="91236" x="7081838" y="4322763"/>
          <p14:tracePt t="91252" x="7099300" y="4322763"/>
          <p14:tracePt t="91269" x="7126288" y="4330700"/>
          <p14:tracePt t="91286" x="7134225" y="4330700"/>
          <p14:tracePt t="91302" x="7134225" y="4348163"/>
          <p14:tracePt t="91320" x="7134225" y="4357688"/>
          <p14:tracePt t="91367" x="7134225" y="4367213"/>
          <p14:tracePt t="91382" x="7134225" y="4375150"/>
          <p14:tracePt t="91390" x="7116763" y="4384675"/>
          <p14:tracePt t="91402" x="7099300" y="4394200"/>
          <p14:tracePt t="91418" x="7072313" y="4419600"/>
          <p14:tracePt t="91435" x="7045325" y="4429125"/>
          <p14:tracePt t="91452" x="7027863" y="4438650"/>
          <p14:tracePt t="91469" x="7027863" y="4446588"/>
          <p14:tracePt t="91485" x="6991350" y="4446588"/>
          <p14:tracePt t="91502" x="6823075" y="4446588"/>
          <p14:tracePt t="91519" x="6688138" y="4446588"/>
          <p14:tracePt t="91536" x="6572250" y="4438650"/>
          <p14:tracePt t="91553" x="6500813" y="4429125"/>
          <p14:tracePt t="91568" x="6456363" y="4411663"/>
          <p14:tracePt t="91586" x="6330950" y="4367213"/>
          <p14:tracePt t="91602" x="6215063" y="4322763"/>
          <p14:tracePt t="91619" x="6099175" y="4268788"/>
          <p14:tracePt t="91635" x="6037263" y="4241800"/>
          <p14:tracePt t="91652" x="6010275" y="4232275"/>
          <p14:tracePt t="91668" x="6000750" y="4224338"/>
          <p14:tracePt t="91701" x="6000750" y="4214813"/>
          <p14:tracePt t="91740" x="6000750" y="4205288"/>
          <p14:tracePt t="91747" x="6000750" y="4197350"/>
          <p14:tracePt t="91755" x="6000750" y="4187825"/>
          <p14:tracePt t="91768" x="6027738" y="4152900"/>
          <p14:tracePt t="91785" x="6108700" y="4098925"/>
          <p14:tracePt t="91801" x="6215063" y="4017963"/>
          <p14:tracePt t="91818" x="6330950" y="3973513"/>
          <p14:tracePt t="91836" x="6483350" y="3938588"/>
          <p14:tracePt t="91852" x="6545263" y="3938588"/>
          <p14:tracePt t="91869" x="6599238" y="3938588"/>
          <p14:tracePt t="91885" x="6634163" y="3938588"/>
          <p14:tracePt t="91902" x="6680200" y="3938588"/>
          <p14:tracePt t="91918" x="6697663" y="3946525"/>
          <p14:tracePt t="91935" x="6732588" y="3965575"/>
          <p14:tracePt t="91952" x="6742113" y="3965575"/>
          <p14:tracePt t="91968" x="6751638" y="3983038"/>
          <p14:tracePt t="92005" x="6751638" y="4000500"/>
          <p14:tracePt t="92019" x="6742113" y="4062413"/>
          <p14:tracePt t="92036" x="6732588" y="4143375"/>
          <p14:tracePt t="92052" x="6697663" y="4224338"/>
          <p14:tracePt t="92068" x="6670675" y="4276725"/>
          <p14:tracePt t="92085" x="6643688" y="4303713"/>
          <p14:tracePt t="92102" x="6589713" y="4357688"/>
          <p14:tracePt t="92118" x="6483350" y="4384675"/>
          <p14:tracePt t="92135" x="6323013" y="4429125"/>
          <p14:tracePt t="92152" x="6161088" y="4483100"/>
          <p14:tracePt t="92168" x="6037263" y="4527550"/>
          <p14:tracePt t="92186" x="5884863" y="4554538"/>
          <p14:tracePt t="92202" x="5840413" y="4554538"/>
          <p14:tracePt t="92219" x="5813425" y="4554538"/>
          <p14:tracePt t="92236" x="5795963" y="4500563"/>
          <p14:tracePt t="92252" x="5786438" y="4429125"/>
          <p14:tracePt t="92269" x="5803900" y="4357688"/>
          <p14:tracePt t="92285" x="5884863" y="4241800"/>
          <p14:tracePt t="92302" x="5973763" y="4179888"/>
          <p14:tracePt t="92319" x="6089650" y="4125913"/>
          <p14:tracePt t="92336" x="6215063" y="4098925"/>
          <p14:tracePt t="92352" x="6367463" y="4098925"/>
          <p14:tracePt t="92368" x="6581775" y="4133850"/>
          <p14:tracePt t="92385" x="6697663" y="4170363"/>
          <p14:tracePt t="92402" x="6777038" y="4224338"/>
          <p14:tracePt t="92418" x="6804025" y="4251325"/>
          <p14:tracePt t="92435" x="6813550" y="4259263"/>
          <p14:tracePt t="92452" x="6813550" y="4276725"/>
          <p14:tracePt t="92469" x="6813550" y="4303713"/>
          <p14:tracePt t="92486" x="6786563" y="4384675"/>
          <p14:tracePt t="92502" x="6705600" y="4483100"/>
          <p14:tracePt t="92518" x="6554788" y="4608513"/>
          <p14:tracePt t="92522" x="6465888" y="4652963"/>
          <p14:tracePt t="92535" x="6330950" y="4705350"/>
          <p14:tracePt t="92552" x="6242050" y="4714875"/>
          <p14:tracePt t="92568" x="6205538" y="4714875"/>
          <p14:tracePt t="92585" x="6180138" y="4697413"/>
          <p14:tracePt t="92602" x="6161088" y="4652963"/>
          <p14:tracePt t="92619" x="6143625" y="4554538"/>
          <p14:tracePt t="92635" x="6143625" y="4500563"/>
          <p14:tracePt t="92652" x="6170613" y="4438650"/>
          <p14:tracePt t="92668" x="6215063" y="4367213"/>
          <p14:tracePt t="92685" x="6286500" y="4303713"/>
          <p14:tracePt t="92701" x="6357938" y="4259263"/>
          <p14:tracePt t="92718" x="6473825" y="4251325"/>
          <p14:tracePt t="92736" x="6545263" y="4251325"/>
          <p14:tracePt t="92752" x="6643688" y="4268788"/>
          <p14:tracePt t="92769" x="6715125" y="4295775"/>
          <p14:tracePt t="92786" x="6759575" y="4303713"/>
          <p14:tracePt t="92802" x="6786563" y="4303713"/>
          <p14:tracePt t="92835" x="6796088" y="4303713"/>
          <p14:tracePt t="93550" x="6823075" y="4303713"/>
          <p14:tracePt t="93557" x="6831013" y="4303713"/>
          <p14:tracePt t="93568" x="6848475" y="4303713"/>
          <p14:tracePt t="93585" x="6884988" y="4303713"/>
          <p14:tracePt t="93601" x="6911975" y="4303713"/>
          <p14:tracePt t="93618" x="6946900" y="4322763"/>
          <p14:tracePt t="93635" x="6965950" y="4340225"/>
          <p14:tracePt t="93651" x="6973888" y="4357688"/>
          <p14:tracePt t="93654" x="6983413" y="4367213"/>
          <p14:tracePt t="93677" x="6983413" y="4375150"/>
          <p14:tracePt t="93701" x="6983413" y="4384675"/>
          <p14:tracePt t="93730" x="6983413" y="4394200"/>
          <p14:tracePt t="93753" x="6973888" y="4402138"/>
          <p14:tracePt t="93761" x="6973888" y="4411663"/>
          <p14:tracePt t="93769" x="6965950" y="4411663"/>
          <p14:tracePt t="93786" x="6938963" y="4429125"/>
          <p14:tracePt t="93802" x="6919913" y="4446588"/>
          <p14:tracePt t="93819" x="6911975" y="4446588"/>
          <p14:tracePt t="93836" x="6894513" y="4456113"/>
          <p14:tracePt t="93852" x="6894513" y="4465638"/>
          <p14:tracePt t="94127" x="6902450" y="4465638"/>
          <p14:tracePt t="94135" x="6902450" y="4456113"/>
          <p14:tracePt t="94145" x="6911975" y="4456113"/>
          <p14:tracePt t="94156" x="6929438" y="4446588"/>
          <p14:tracePt t="94168" x="6929438" y="4438650"/>
          <p14:tracePt t="94185" x="6938963" y="4438650"/>
          <p14:tracePt t="94201" x="6946900" y="4429125"/>
          <p14:tracePt t="94218" x="6946900" y="4419600"/>
          <p14:tracePt t="94252" x="6946900" y="4411663"/>
          <p14:tracePt t="94271" x="6946900" y="4402138"/>
          <p14:tracePt t="94292" x="6946900" y="4384675"/>
          <p14:tracePt t="94301" x="6938963" y="4384675"/>
          <p14:tracePt t="94318" x="6911975" y="4357688"/>
          <p14:tracePt t="94335" x="6884988" y="4348163"/>
          <p14:tracePt t="94351" x="6858000" y="4340225"/>
          <p14:tracePt t="94369" x="6813550" y="4330700"/>
          <p14:tracePt t="94385" x="6777038" y="4303713"/>
          <p14:tracePt t="94402" x="6751638" y="4295775"/>
          <p14:tracePt t="94419" x="6715125" y="4286250"/>
          <p14:tracePt t="94435" x="6705600" y="4286250"/>
          <p14:tracePt t="94451" x="6688138" y="4286250"/>
          <p14:tracePt t="95111" x="6599238" y="4286250"/>
          <p14:tracePt t="95115" x="6473825" y="4313238"/>
          <p14:tracePt t="95122" x="6402388" y="4330700"/>
          <p14:tracePt t="95135" x="6323013" y="4340225"/>
          <p14:tracePt t="95152" x="6143625" y="4402138"/>
          <p14:tracePt t="95168" x="6054725" y="4419600"/>
          <p14:tracePt t="95185" x="5938838" y="4438650"/>
          <p14:tracePt t="95201" x="5830888" y="4438650"/>
          <p14:tracePt t="95219" x="5732463" y="4438650"/>
          <p14:tracePt t="95235" x="5634038" y="4438650"/>
          <p14:tracePt t="95252" x="5589588" y="4438650"/>
          <p14:tracePt t="95269" x="5510213" y="4438650"/>
          <p14:tracePt t="95286" x="5375275" y="4438650"/>
          <p14:tracePt t="95301" x="5241925" y="4438650"/>
          <p14:tracePt t="95318" x="5108575" y="4438650"/>
          <p14:tracePt t="95335" x="5037138" y="4438650"/>
          <p14:tracePt t="95351" x="4973638" y="4438650"/>
          <p14:tracePt t="95368" x="4911725" y="4438650"/>
          <p14:tracePt t="95385" x="4830763" y="4429125"/>
          <p14:tracePt t="95402" x="4732338" y="4429125"/>
          <p14:tracePt t="95418" x="4510088" y="4411663"/>
          <p14:tracePt t="95436" x="4375150" y="4402138"/>
          <p14:tracePt t="95451" x="4241800" y="4375150"/>
          <p14:tracePt t="95469" x="4089400" y="4348163"/>
          <p14:tracePt t="95486" x="3946525" y="4330700"/>
          <p14:tracePt t="95502" x="3840163" y="4295775"/>
          <p14:tracePt t="95519" x="3803650" y="4295775"/>
          <p14:tracePt t="95535" x="3786188" y="4286250"/>
          <p14:tracePt t="95569" x="3776663" y="4286250"/>
          <p14:tracePt t="95600" x="3786188" y="4286250"/>
          <p14:tracePt t="96653" x="3786188" y="4276725"/>
          <p14:tracePt t="96659" x="3786188" y="4268788"/>
          <p14:tracePt t="96668" x="3786188" y="4259263"/>
          <p14:tracePt t="96685" x="3786188" y="4232275"/>
          <p14:tracePt t="96702" x="3830638" y="4170363"/>
          <p14:tracePt t="96719" x="3929063" y="4054475"/>
          <p14:tracePt t="96736" x="4071938" y="3938588"/>
          <p14:tracePt t="96752" x="4187825" y="3867150"/>
          <p14:tracePt t="96769" x="4276725" y="3830638"/>
          <p14:tracePt t="96785" x="4340225" y="3803650"/>
          <p14:tracePt t="96801" x="4446588" y="3795713"/>
          <p14:tracePt t="96818" x="4510088" y="3795713"/>
          <p14:tracePt t="96835" x="4554538" y="3795713"/>
          <p14:tracePt t="96852" x="4572000" y="3795713"/>
          <p14:tracePt t="96869" x="4581525" y="3795713"/>
          <p14:tracePt t="96885" x="4581525" y="3840163"/>
          <p14:tracePt t="96902" x="4572000" y="3965575"/>
          <p14:tracePt t="96918" x="4527550" y="4125913"/>
          <p14:tracePt t="96935" x="4456113" y="4259263"/>
          <p14:tracePt t="96951" x="4375150" y="4348163"/>
          <p14:tracePt t="96968" x="4214813" y="4446588"/>
          <p14:tracePt t="96985" x="4133850" y="4465638"/>
          <p14:tracePt t="97002" x="4062413" y="4465638"/>
          <p14:tracePt t="97019" x="4017963" y="4446588"/>
          <p14:tracePt t="97035" x="3973513" y="4394200"/>
          <p14:tracePt t="97052" x="3938588" y="4340225"/>
          <p14:tracePt t="97068" x="3929063" y="4313238"/>
          <p14:tracePt t="97085" x="3919538" y="4276725"/>
          <p14:tracePt t="97101" x="3919538" y="4251325"/>
          <p14:tracePt t="97118" x="3929063" y="4214813"/>
          <p14:tracePt t="97135" x="3956050" y="4187825"/>
          <p14:tracePt t="97151" x="3973513" y="4179888"/>
          <p14:tracePt t="97168" x="4000500" y="4170363"/>
          <p14:tracePt t="97185" x="4017963" y="4160838"/>
          <p14:tracePt t="97218" x="4027488" y="4160838"/>
          <p14:tracePt t="97282" x="4044950" y="4160838"/>
          <p14:tracePt t="97289" x="4044950" y="4179888"/>
          <p14:tracePt t="97306" x="4054475" y="4197350"/>
          <p14:tracePt t="97320" x="4054475" y="4205288"/>
          <p14:tracePt t="97335" x="4054475" y="4214813"/>
          <p14:tracePt t="97353" x="4054475" y="4224338"/>
          <p14:tracePt t="97368" x="4054475" y="4232275"/>
          <p14:tracePt t="98581" x="4054475" y="4214813"/>
          <p14:tracePt t="98588" x="4054475" y="4197350"/>
          <p14:tracePt t="98601" x="4054475" y="4187825"/>
          <p14:tracePt t="98619" x="4054475" y="4170363"/>
          <p14:tracePt t="98635" x="4054475" y="4152900"/>
          <p14:tracePt t="98652" x="4037013" y="4133850"/>
          <p14:tracePt t="98668" x="4000500" y="4108450"/>
          <p14:tracePt t="98685" x="3929063" y="4081463"/>
          <p14:tracePt t="98702" x="3776663" y="4027488"/>
          <p14:tracePt t="98718" x="3643313" y="4017963"/>
          <p14:tracePt t="98735" x="3554413" y="4017963"/>
          <p14:tracePt t="98752" x="3465513" y="4017963"/>
          <p14:tracePt t="98768" x="3330575" y="4000500"/>
          <p14:tracePt t="98785" x="3187700" y="3973513"/>
          <p14:tracePt t="98802" x="2955925" y="3919538"/>
          <p14:tracePt t="98818" x="2840038" y="3911600"/>
          <p14:tracePt t="98835" x="2776538" y="3911600"/>
          <p14:tracePt t="98851" x="2759075" y="3911600"/>
          <p14:tracePt t="98868" x="2741613" y="3911600"/>
          <p14:tracePt t="98885" x="2732088" y="3911600"/>
          <p14:tracePt t="98916" x="2732088" y="3902075"/>
          <p14:tracePt t="98946" x="2732088" y="3894138"/>
          <p14:tracePt t="98955" x="2751138" y="3875088"/>
          <p14:tracePt t="98961" x="2786063" y="3848100"/>
          <p14:tracePt t="98970" x="2874963" y="3803650"/>
          <p14:tracePt t="98985" x="3116263" y="3705225"/>
          <p14:tracePt t="99002" x="3357563" y="3643313"/>
          <p14:tracePt t="99019" x="3544888" y="3625850"/>
          <p14:tracePt t="99035" x="3687763" y="3616325"/>
          <p14:tracePt t="99052" x="3857625" y="3633788"/>
          <p14:tracePt t="99069" x="3894138" y="3643313"/>
          <p14:tracePt t="99085" x="3911600" y="3652838"/>
          <p14:tracePt t="99206" x="3919538" y="3652838"/>
          <p14:tracePt t="99222" x="3946525" y="3652838"/>
          <p14:tracePt t="99229" x="4000500" y="3652838"/>
          <p14:tracePt t="99238" x="4089400" y="3679825"/>
          <p14:tracePt t="99252" x="4295775" y="3687763"/>
          <p14:tracePt t="99268" x="4429125" y="3705225"/>
          <p14:tracePt t="99285" x="4527550" y="3732213"/>
          <p14:tracePt t="99301" x="4581525" y="3759200"/>
          <p14:tracePt t="99319" x="4608513" y="3776663"/>
          <p14:tracePt t="99335" x="4625975" y="3786188"/>
          <p14:tracePt t="99352" x="4625975" y="3795713"/>
          <p14:tracePt t="99369" x="4633913" y="3803650"/>
          <p14:tracePt t="99385" x="4643438" y="3822700"/>
          <p14:tracePt t="99401" x="4652963" y="3830638"/>
          <p14:tracePt t="99418" x="4670425" y="3840163"/>
          <p14:tracePt t="99434" x="4679950" y="3840163"/>
          <p14:tracePt t="99468" x="4679950" y="3848100"/>
          <p14:tracePt t="99485" x="4687888" y="3867150"/>
          <p14:tracePt t="99502" x="4687888" y="3884613"/>
          <p14:tracePt t="99519" x="4705350" y="3902075"/>
          <p14:tracePt t="99523" x="4705350" y="3929063"/>
          <p14:tracePt t="99539" x="4724400" y="3938588"/>
          <p14:tracePt t="99554" x="4724400" y="3946525"/>
          <p14:tracePt t="99570" x="4724400" y="3956050"/>
          <p14:tracePt t="100572" x="4884738" y="3848100"/>
          <p14:tracePt t="100580" x="5116513" y="3714750"/>
          <p14:tracePt t="100588" x="5330825" y="3616325"/>
          <p14:tracePt t="100601" x="5562600" y="3482975"/>
          <p14:tracePt t="100618" x="6269038" y="3108325"/>
          <p14:tracePt t="100634" x="6769100" y="2830513"/>
          <p14:tracePt t="100651" x="7331075" y="2652713"/>
          <p14:tracePt t="100668" x="7840663" y="2509838"/>
          <p14:tracePt t="100684" x="8215313" y="2428875"/>
          <p14:tracePt t="100701" x="8609013" y="2347913"/>
          <p14:tracePt t="100718" x="8769350" y="2330450"/>
          <p14:tracePt t="100735" x="8848725" y="2303463"/>
          <p14:tracePt t="100752" x="8875713" y="2303463"/>
          <p14:tracePt t="100769" x="8885238" y="2303463"/>
          <p14:tracePt t="106754" x="8688388" y="2357438"/>
          <p14:tracePt t="106760" x="8367713" y="2482850"/>
          <p14:tracePt t="106770" x="7983538" y="2589213"/>
          <p14:tracePt t="106785" x="7259638" y="2786063"/>
          <p14:tracePt t="106801" x="6465888" y="2965450"/>
          <p14:tracePt t="106819" x="5751513" y="3116263"/>
          <p14:tracePt t="106835" x="4822825" y="3330575"/>
          <p14:tracePt t="106851" x="4313238" y="3482975"/>
          <p14:tracePt t="106868" x="4027488" y="3581400"/>
          <p14:tracePt t="106884" x="3867150" y="3643313"/>
          <p14:tracePt t="106901" x="3803650" y="3679825"/>
          <p14:tracePt t="106918" x="3795713" y="3687763"/>
          <p14:tracePt t="106934" x="3795713" y="3697288"/>
          <p14:tracePt t="106968" x="3840163" y="3714750"/>
          <p14:tracePt t="106985" x="4081463" y="3803650"/>
          <p14:tracePt t="107002" x="4527550" y="3884613"/>
          <p14:tracePt t="107018" x="5153025" y="3919538"/>
          <p14:tracePt t="107035" x="5491163" y="3911600"/>
          <p14:tracePt t="107051" x="5759450" y="3875088"/>
          <p14:tracePt t="107067" x="6000750" y="3803650"/>
          <p14:tracePt t="107085" x="6197600" y="3751263"/>
          <p14:tracePt t="107102" x="6348413" y="3660775"/>
          <p14:tracePt t="107118" x="6375400" y="3625850"/>
          <p14:tracePt t="107135" x="6375400" y="3598863"/>
          <p14:tracePt t="107152" x="6180138" y="3446463"/>
          <p14:tracePt t="107155" x="5973763" y="3348038"/>
          <p14:tracePt t="107168" x="5680075" y="3224213"/>
          <p14:tracePt t="107184" x="4776788" y="2955925"/>
          <p14:tracePt t="107201" x="4214813" y="2867025"/>
          <p14:tracePt t="107217" x="3786188" y="2830513"/>
          <p14:tracePt t="107235" x="3527425" y="2830513"/>
          <p14:tracePt t="107251" x="3357563" y="2867025"/>
          <p14:tracePt t="107268" x="3214688" y="2946400"/>
          <p14:tracePt t="107285" x="3187700" y="2973388"/>
          <p14:tracePt t="107302" x="3197225" y="3054350"/>
          <p14:tracePt t="107318" x="3313113" y="3214688"/>
          <p14:tracePt t="107334" x="3652838" y="3402013"/>
          <p14:tracePt t="107351" x="4375150" y="3598863"/>
          <p14:tracePt t="107367" x="4803775" y="3608388"/>
          <p14:tracePt t="107384" x="5116513" y="3509963"/>
          <p14:tracePt t="107401" x="5322888" y="3384550"/>
          <p14:tracePt t="107417" x="5446713" y="3232150"/>
          <p14:tracePt t="107435" x="5510213" y="3143250"/>
          <p14:tracePt t="107451" x="5510213" y="3108325"/>
          <p14:tracePt t="107468" x="5367338" y="3000375"/>
          <p14:tracePt t="107485" x="5072063" y="2857500"/>
          <p14:tracePt t="107502" x="4751388" y="2803525"/>
          <p14:tracePt t="107519" x="4446588" y="2803525"/>
          <p14:tracePt t="107522" x="4330700" y="2830513"/>
          <p14:tracePt t="107535" x="4071938" y="2946400"/>
          <p14:tracePt t="107552" x="3911600" y="3133725"/>
          <p14:tracePt t="107568" x="3776663" y="3402013"/>
          <p14:tracePt t="107585" x="3741738" y="3679825"/>
          <p14:tracePt t="107602" x="3776663" y="3938588"/>
          <p14:tracePt t="107617" x="3983038" y="4205288"/>
          <p14:tracePt t="107634" x="4179888" y="4295775"/>
          <p14:tracePt t="107651" x="4446588" y="4313238"/>
          <p14:tracePt t="107667" x="4813300" y="4197350"/>
          <p14:tracePt t="107684" x="5187950" y="4000500"/>
          <p14:tracePt t="107701" x="5599113" y="3616325"/>
          <p14:tracePt t="107718" x="5776913" y="3367088"/>
          <p14:tracePt t="107735" x="5894388" y="3152775"/>
          <p14:tracePt t="107751" x="5938838" y="3036888"/>
          <p14:tracePt t="107768" x="5946775" y="2982913"/>
          <p14:tracePt t="107784" x="5902325" y="2946400"/>
          <p14:tracePt t="107802" x="5724525" y="2919413"/>
          <p14:tracePt t="107818" x="5429250" y="2946400"/>
          <p14:tracePt t="107835" x="5116513" y="3071813"/>
          <p14:tracePt t="107852" x="4813300" y="3241675"/>
          <p14:tracePt t="107869" x="4483100" y="3562350"/>
          <p14:tracePt t="107885" x="4259263" y="3803650"/>
          <p14:tracePt t="107901" x="4108450" y="4017963"/>
          <p14:tracePt t="107918" x="4027488" y="4125913"/>
          <p14:tracePt t="107934" x="4010025" y="4170363"/>
          <p14:tracePt t="107951" x="4000500" y="4179888"/>
          <p14:tracePt t="108044" x="4010025" y="4170363"/>
          <p14:tracePt t="108053" x="4017963" y="4170363"/>
          <p14:tracePt t="108068" x="4044950" y="4160838"/>
          <p14:tracePt t="108085" x="4062413" y="4152900"/>
          <p14:tracePt t="108101" x="4071938" y="4143375"/>
          <p14:tracePt t="108118" x="4071938" y="4133850"/>
          <p14:tracePt t="108311" x="4081463" y="4133850"/>
          <p14:tracePt t="108319" x="4089400" y="4133850"/>
          <p14:tracePt t="108335" x="4187825" y="4062413"/>
          <p14:tracePt t="108351" x="4438650" y="3902075"/>
          <p14:tracePt t="108368" x="4687888" y="3741738"/>
          <p14:tracePt t="108385" x="4973638" y="3544888"/>
          <p14:tracePt t="108401" x="5089525" y="3455988"/>
          <p14:tracePt t="108418" x="5187950" y="3394075"/>
          <p14:tracePt t="108434" x="5241925" y="3340100"/>
          <p14:tracePt t="108451" x="5276850" y="3313113"/>
          <p14:tracePt t="108468" x="5286375" y="3286125"/>
          <p14:tracePt t="108484" x="5303838" y="3276600"/>
          <p14:tracePt t="109786" x="5303838" y="3295650"/>
          <p14:tracePt t="109793" x="5303838" y="3303588"/>
          <p14:tracePt t="109801" x="5303838" y="3322638"/>
          <p14:tracePt t="109817" x="5303838" y="3367088"/>
          <p14:tracePt t="109835" x="5303838" y="3402013"/>
          <p14:tracePt t="109852" x="5303838" y="3419475"/>
          <p14:tracePt t="109867" x="5303838" y="3429000"/>
          <p14:tracePt t="109960" x="5303838" y="3446463"/>
          <p14:tracePt t="109975" x="5303838" y="3455988"/>
          <p14:tracePt t="122424" x="0" y="0"/>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47"/>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AMMONIA (NH₃)</a:t>
            </a:r>
            <a:endParaRPr/>
          </a:p>
        </p:txBody>
      </p:sp>
      <p:sp>
        <p:nvSpPr>
          <p:cNvPr id="874" name="Google Shape;874;p47"/>
          <p:cNvSpPr txBox="1">
            <a:spLocks noGrp="1"/>
          </p:cNvSpPr>
          <p:nvPr>
            <p:ph type="body" idx="1"/>
          </p:nvPr>
        </p:nvSpPr>
        <p:spPr>
          <a:xfrm>
            <a:off x="457199" y="1646237"/>
            <a:ext cx="5640573"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The only nutrient directly toxic to aquatic life</a:t>
            </a:r>
            <a:endParaRPr/>
          </a:p>
          <a:p>
            <a:pPr marL="365760" lvl="0" indent="-365760" algn="l" rtl="0">
              <a:spcBef>
                <a:spcPts val="1000"/>
              </a:spcBef>
              <a:spcAft>
                <a:spcPts val="0"/>
              </a:spcAft>
              <a:buSzPts val="2240"/>
              <a:buChar char="⦿"/>
            </a:pPr>
            <a:r>
              <a:rPr lang="en-US"/>
              <a:t>Toxicity dependent on the pH and temperature of the stream water</a:t>
            </a:r>
            <a:endParaRPr/>
          </a:p>
          <a:p>
            <a:pPr marL="365760" lvl="0" indent="-365760" algn="l" rtl="0">
              <a:spcBef>
                <a:spcPts val="1000"/>
              </a:spcBef>
              <a:spcAft>
                <a:spcPts val="0"/>
              </a:spcAft>
              <a:buSzPts val="1960"/>
              <a:buNone/>
            </a:pPr>
            <a:r>
              <a:rPr lang="en-US" sz="2800"/>
              <a:t>**Not a problem at all streams; must be Level 2 to monitor</a:t>
            </a:r>
            <a:endParaRPr sz="2800"/>
          </a:p>
          <a:p>
            <a:pPr marL="365760" lvl="0" indent="-223519" algn="l" rtl="0">
              <a:spcBef>
                <a:spcPts val="1000"/>
              </a:spcBef>
              <a:spcAft>
                <a:spcPts val="0"/>
              </a:spcAft>
              <a:buSzPts val="2240"/>
              <a:buNone/>
            </a:pPr>
            <a:endParaRPr/>
          </a:p>
        </p:txBody>
      </p:sp>
      <p:grpSp>
        <p:nvGrpSpPr>
          <p:cNvPr id="875" name="Google Shape;875;p47"/>
          <p:cNvGrpSpPr/>
          <p:nvPr/>
        </p:nvGrpSpPr>
        <p:grpSpPr>
          <a:xfrm>
            <a:off x="386656" y="6133174"/>
            <a:ext cx="8370687" cy="382850"/>
            <a:chOff x="386656" y="6133174"/>
            <a:chExt cx="8370687" cy="382850"/>
          </a:xfrm>
        </p:grpSpPr>
        <p:sp>
          <p:nvSpPr>
            <p:cNvPr id="876" name="Google Shape;876;p4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877" name="Google Shape;877;p4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878" name="Google Shape;878;p4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879" name="Google Shape;879;p4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880" name="Google Shape;880;p4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881" name="Google Shape;881;p4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882" name="Google Shape;882;p4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883" name="Google Shape;883;p4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884" name="Google Shape;884;p47"/>
          <p:cNvPicPr preferRelativeResize="0"/>
          <p:nvPr/>
        </p:nvPicPr>
        <p:blipFill rotWithShape="1">
          <a:blip r:embed="rId5"/>
          <a:srcRect l="-794" t="192" r="397"/>
          <a:stretch/>
        </p:blipFill>
        <p:spPr>
          <a:xfrm>
            <a:off x="6173252" y="1767924"/>
            <a:ext cx="2177597" cy="4277266"/>
          </a:xfrm>
          <a:prstGeom prst="rect">
            <a:avLst/>
          </a:prstGeom>
        </p:spPr>
      </p:pic>
      <p:sp>
        <p:nvSpPr>
          <p:cNvPr id="2" name="TextBox 1">
            <a:extLst>
              <a:ext uri="{FF2B5EF4-FFF2-40B4-BE49-F238E27FC236}">
                <a16:creationId xmlns:a16="http://schemas.microsoft.com/office/drawing/2014/main" id="{828F6FE4-03EB-40F7-887D-4811387085C6}"/>
              </a:ext>
            </a:extLst>
          </p:cNvPr>
          <p:cNvSpPr txBox="1"/>
          <p:nvPr/>
        </p:nvSpPr>
        <p:spPr>
          <a:xfrm>
            <a:off x="6737230" y="1492370"/>
            <a:ext cx="10437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PH Scale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71"/>
    </mc:Choice>
    <mc:Fallback xmlns="">
      <p:transition spd="slow" advTm="3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1" name="Google Shape;891;p48"/>
          <p:cNvSpPr txBox="1">
            <a:spLocks noGrp="1"/>
          </p:cNvSpPr>
          <p:nvPr>
            <p:ph type="body" idx="1"/>
          </p:nvPr>
        </p:nvSpPr>
        <p:spPr>
          <a:xfrm>
            <a:off x="463462" y="1759577"/>
            <a:ext cx="4475337" cy="4469319"/>
          </a:xfrm>
          <a:prstGeom prst="rect">
            <a:avLst/>
          </a:prstGeom>
          <a:noFill/>
          <a:ln>
            <a:noFill/>
          </a:ln>
        </p:spPr>
        <p:txBody>
          <a:bodyPr spcFirstLastPara="1" wrap="square" lIns="91425" tIns="45700" rIns="91425" bIns="45700" anchor="t" anchorCtr="0">
            <a:normAutofit fontScale="92500" lnSpcReduction="10000"/>
          </a:bodyPr>
          <a:lstStyle/>
          <a:p>
            <a:pPr marL="365760" lvl="0" indent="-365760" algn="l" rtl="0">
              <a:lnSpc>
                <a:spcPct val="90000"/>
              </a:lnSpc>
              <a:spcBef>
                <a:spcPts val="0"/>
              </a:spcBef>
              <a:spcAft>
                <a:spcPts val="0"/>
              </a:spcAft>
              <a:buSzPts val="1813"/>
              <a:buChar char="⦿"/>
            </a:pPr>
            <a:r>
              <a:rPr lang="en-US" sz="2550" dirty="0"/>
              <a:t>Occurs through natural weathering of rock and breakdown of organic matter</a:t>
            </a:r>
            <a:endParaRPr sz="2550" dirty="0"/>
          </a:p>
          <a:p>
            <a:pPr marL="365760" lvl="0" indent="-365760" algn="l" rtl="0">
              <a:lnSpc>
                <a:spcPct val="90000"/>
              </a:lnSpc>
              <a:spcBef>
                <a:spcPts val="0"/>
              </a:spcBef>
              <a:spcAft>
                <a:spcPts val="0"/>
              </a:spcAft>
              <a:buSzPts val="1813"/>
              <a:buNone/>
            </a:pPr>
            <a:endParaRPr sz="2590" dirty="0"/>
          </a:p>
          <a:p>
            <a:pPr marL="365760" indent="-365760">
              <a:lnSpc>
                <a:spcPct val="90000"/>
              </a:lnSpc>
              <a:buSzPts val="1813"/>
            </a:pPr>
            <a:r>
              <a:rPr lang="en-US" sz="2550" dirty="0"/>
              <a:t>“Limiting nutrient” for plant growth in a body of water  </a:t>
            </a:r>
            <a:endParaRPr sz="2590" dirty="0"/>
          </a:p>
          <a:p>
            <a:pPr marL="365760" lvl="0" indent="-365760" algn="l" rtl="0">
              <a:lnSpc>
                <a:spcPct val="90000"/>
              </a:lnSpc>
              <a:spcBef>
                <a:spcPts val="0"/>
              </a:spcBef>
              <a:spcAft>
                <a:spcPts val="0"/>
              </a:spcAft>
              <a:buSzPts val="1813"/>
              <a:buNone/>
            </a:pPr>
            <a:endParaRPr sz="2590" dirty="0"/>
          </a:p>
          <a:p>
            <a:pPr marL="365760" lvl="0" indent="-365760" algn="l" rtl="0">
              <a:spcBef>
                <a:spcPts val="0"/>
              </a:spcBef>
              <a:spcAft>
                <a:spcPts val="0"/>
              </a:spcAft>
              <a:buSzPts val="1813"/>
              <a:buChar char="⦿"/>
            </a:pPr>
            <a:r>
              <a:rPr lang="en-US" sz="2550" dirty="0"/>
              <a:t>Very small additions (0.01 mg/L) can cause large algal blooms</a:t>
            </a:r>
            <a:endParaRPr sz="2550" dirty="0"/>
          </a:p>
          <a:p>
            <a:pPr marL="365760" lvl="0" indent="-365760" algn="l" rtl="0">
              <a:spcBef>
                <a:spcPts val="0"/>
              </a:spcBef>
              <a:spcAft>
                <a:spcPts val="0"/>
              </a:spcAft>
              <a:buSzPts val="1813"/>
              <a:buNone/>
            </a:pPr>
            <a:endParaRPr sz="2590" dirty="0"/>
          </a:p>
          <a:p>
            <a:pPr marL="365760" indent="-365760">
              <a:buSzPts val="1683"/>
              <a:buNone/>
            </a:pPr>
            <a:r>
              <a:rPr lang="en-US" sz="2400" dirty="0"/>
              <a:t>**Not a problem for all streams; must be Level 2 to monitor</a:t>
            </a:r>
            <a:endParaRPr sz="2400" dirty="0"/>
          </a:p>
          <a:p>
            <a:pPr marL="365760" lvl="0" indent="-250190" algn="l" rtl="0">
              <a:spcBef>
                <a:spcPts val="0"/>
              </a:spcBef>
              <a:spcAft>
                <a:spcPts val="0"/>
              </a:spcAft>
              <a:buSzPts val="1813"/>
              <a:buNone/>
            </a:pPr>
            <a:endParaRPr sz="2590" dirty="0"/>
          </a:p>
        </p:txBody>
      </p:sp>
      <p:sp>
        <p:nvSpPr>
          <p:cNvPr id="890" name="Google Shape;890;p48"/>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PHOSPHORUS</a:t>
            </a:r>
            <a:endParaRPr/>
          </a:p>
        </p:txBody>
      </p:sp>
      <p:sp>
        <p:nvSpPr>
          <p:cNvPr id="892" name="Google Shape;892;p48"/>
          <p:cNvSpPr txBox="1"/>
          <p:nvPr/>
        </p:nvSpPr>
        <p:spPr>
          <a:xfrm>
            <a:off x="4942115" y="4746171"/>
            <a:ext cx="3925888" cy="9239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Quattrocento Sans"/>
                <a:ea typeface="Quattrocento Sans"/>
                <a:cs typeface="Quattrocento Sans"/>
                <a:sym typeface="Quattrocento Sans"/>
              </a:rPr>
              <a:t>In 1998 and 1999 two large algal blooms occurred on Table Rock Lake.</a:t>
            </a:r>
            <a:endParaRPr/>
          </a:p>
        </p:txBody>
      </p:sp>
      <p:pic>
        <p:nvPicPr>
          <p:cNvPr id="893" name="Google Shape;893;p48"/>
          <p:cNvPicPr preferRelativeResize="0"/>
          <p:nvPr/>
        </p:nvPicPr>
        <p:blipFill rotWithShape="1">
          <a:blip r:embed="rId5"/>
          <a:srcRect/>
          <a:stretch/>
        </p:blipFill>
        <p:spPr>
          <a:xfrm>
            <a:off x="4915645" y="1727426"/>
            <a:ext cx="3894137" cy="2935288"/>
          </a:xfrm>
          <a:prstGeom prst="rect">
            <a:avLst/>
          </a:prstGeom>
        </p:spPr>
      </p:pic>
      <p:grpSp>
        <p:nvGrpSpPr>
          <p:cNvPr id="894" name="Google Shape;894;p48"/>
          <p:cNvGrpSpPr/>
          <p:nvPr/>
        </p:nvGrpSpPr>
        <p:grpSpPr>
          <a:xfrm>
            <a:off x="386656" y="6133174"/>
            <a:ext cx="8370687" cy="382850"/>
            <a:chOff x="386656" y="6133174"/>
            <a:chExt cx="8370687" cy="382850"/>
          </a:xfrm>
        </p:grpSpPr>
        <p:sp>
          <p:nvSpPr>
            <p:cNvPr id="895" name="Google Shape;895;p48"/>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896" name="Google Shape;896;p48"/>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897" name="Google Shape;897;p48"/>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898" name="Google Shape;898;p48"/>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899" name="Google Shape;899;p48"/>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900" name="Google Shape;900;p48"/>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901" name="Google Shape;901;p48"/>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902" name="Google Shape;902;p48"/>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86"/>
    </mc:Choice>
    <mc:Fallback xmlns="">
      <p:transition spd="slow" advTm="3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49"/>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TRANSPARENCY</a:t>
            </a:r>
            <a:endParaRPr/>
          </a:p>
        </p:txBody>
      </p:sp>
      <p:sp>
        <p:nvSpPr>
          <p:cNvPr id="909" name="Google Shape;909;p49"/>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99"/>
    </mc:Choice>
    <mc:Fallback xmlns="">
      <p:transition spd="slow" advTm="4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457200" y="320211"/>
            <a:ext cx="8229600" cy="1143000"/>
          </a:xfrm>
          <a:prstGeom prst="rect">
            <a:avLst/>
          </a:prstGeom>
          <a:noFill/>
          <a:ln>
            <a:noFill/>
          </a:ln>
        </p:spPr>
        <p:txBody>
          <a:bodyPr spcFirstLastPara="1" wrap="square" lIns="91425" tIns="45700" rIns="91425" bIns="45700" anchor="b" anchorCtr="0">
            <a:normAutofit fontScale="90000"/>
          </a:bodyPr>
          <a:lstStyle/>
          <a:p>
            <a:pPr marL="54864" lvl="0" indent="0" algn="ctr" rtl="0">
              <a:spcBef>
                <a:spcPts val="0"/>
              </a:spcBef>
              <a:spcAft>
                <a:spcPts val="0"/>
              </a:spcAft>
              <a:buClr>
                <a:schemeClr val="lt2"/>
              </a:buClr>
              <a:buSzPts val="4140"/>
              <a:buFont typeface="Quattrocento Sans"/>
              <a:buNone/>
            </a:pPr>
            <a:r>
              <a:rPr lang="en-US" sz="4140"/>
              <a:t>WHY MONITOR CHEMICAL PARAMETERS?</a:t>
            </a:r>
            <a:endParaRPr/>
          </a:p>
        </p:txBody>
      </p:sp>
      <p:sp>
        <p:nvSpPr>
          <p:cNvPr id="196" name="Google Shape;196;p7"/>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dirty="0"/>
              <a:t>Water chemistry important to:</a:t>
            </a:r>
            <a:endParaRPr dirty="0"/>
          </a:p>
          <a:p>
            <a:pPr marL="640080" lvl="1" indent="-228600" algn="l" rtl="0">
              <a:spcBef>
                <a:spcPts val="1400"/>
              </a:spcBef>
              <a:spcAft>
                <a:spcPts val="0"/>
              </a:spcAft>
              <a:buSzPts val="2520"/>
              <a:buFont typeface="Quattrocento Sans"/>
              <a:buChar char="•"/>
            </a:pPr>
            <a:r>
              <a:rPr lang="en-US" sz="2800" dirty="0"/>
              <a:t>Health (aquatic and human)</a:t>
            </a:r>
            <a:endParaRPr dirty="0"/>
          </a:p>
          <a:p>
            <a:pPr marL="640080" lvl="1" indent="-228600" algn="l" rtl="0">
              <a:spcBef>
                <a:spcPts val="1400"/>
              </a:spcBef>
              <a:spcAft>
                <a:spcPts val="0"/>
              </a:spcAft>
              <a:buSzPts val="2520"/>
              <a:buFont typeface="Quattrocento Sans"/>
              <a:buChar char="•"/>
            </a:pPr>
            <a:r>
              <a:rPr lang="en-US" sz="2800" dirty="0"/>
              <a:t>Abundance/diversity of aquatic life</a:t>
            </a:r>
            <a:endParaRPr dirty="0"/>
          </a:p>
          <a:p>
            <a:pPr marL="365760" lvl="0" indent="-365760" algn="l" rtl="0">
              <a:spcBef>
                <a:spcPts val="1000"/>
              </a:spcBef>
              <a:spcAft>
                <a:spcPts val="0"/>
              </a:spcAft>
              <a:buSzPts val="2240"/>
              <a:buChar char="⦿"/>
            </a:pPr>
            <a:r>
              <a:rPr lang="en-US" dirty="0"/>
              <a:t>Changes in one parameter can affect other parameters</a:t>
            </a:r>
            <a:endParaRPr dirty="0"/>
          </a:p>
        </p:txBody>
      </p:sp>
      <p:grpSp>
        <p:nvGrpSpPr>
          <p:cNvPr id="197" name="Google Shape;197;p7"/>
          <p:cNvGrpSpPr/>
          <p:nvPr/>
        </p:nvGrpSpPr>
        <p:grpSpPr>
          <a:xfrm>
            <a:off x="386656" y="6133174"/>
            <a:ext cx="8370687" cy="382850"/>
            <a:chOff x="386656" y="6133174"/>
            <a:chExt cx="8370687" cy="382850"/>
          </a:xfrm>
        </p:grpSpPr>
        <p:sp>
          <p:nvSpPr>
            <p:cNvPr id="198" name="Google Shape;198;p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99" name="Google Shape;199;p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00" name="Google Shape;200;p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01" name="Google Shape;201;p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02" name="Google Shape;202;p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03" name="Google Shape;203;p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04" name="Google Shape;204;p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05" name="Google Shape;205;p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098"/>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758"/>
    </mc:Choice>
    <mc:Fallback xmlns="">
      <p:transition spd="slow" advTm="25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50"/>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TRANSPARENCY</a:t>
            </a:r>
            <a:endParaRPr/>
          </a:p>
        </p:txBody>
      </p:sp>
      <p:sp>
        <p:nvSpPr>
          <p:cNvPr id="916" name="Google Shape;916;p50"/>
          <p:cNvSpPr txBox="1">
            <a:spLocks noGrp="1"/>
          </p:cNvSpPr>
          <p:nvPr>
            <p:ph type="body" idx="1"/>
          </p:nvPr>
        </p:nvSpPr>
        <p:spPr>
          <a:xfrm>
            <a:off x="457200" y="1645920"/>
            <a:ext cx="4475018" cy="4526280"/>
          </a:xfrm>
          <a:prstGeom prst="rect">
            <a:avLst/>
          </a:prstGeom>
          <a:noFill/>
          <a:ln>
            <a:noFill/>
          </a:ln>
        </p:spPr>
        <p:txBody>
          <a:bodyPr spcFirstLastPara="1" wrap="square" lIns="91425" tIns="45700" rIns="91425" bIns="45700" anchor="t" anchorCtr="0">
            <a:normAutofit lnSpcReduction="10000"/>
          </a:bodyPr>
          <a:lstStyle/>
          <a:p>
            <a:pPr marL="290195" lvl="0" indent="-290195" algn="l" rtl="0">
              <a:lnSpc>
                <a:spcPct val="110000"/>
              </a:lnSpc>
              <a:spcBef>
                <a:spcPts val="0"/>
              </a:spcBef>
              <a:spcAft>
                <a:spcPts val="0"/>
              </a:spcAft>
              <a:buSzPts val="1813"/>
              <a:buChar char="⦿"/>
            </a:pPr>
            <a:r>
              <a:rPr lang="en-US" sz="2700" dirty="0"/>
              <a:t>Measures the clarity of the water</a:t>
            </a:r>
            <a:endParaRPr sz="2700" dirty="0"/>
          </a:p>
          <a:p>
            <a:pPr marL="290195" lvl="0" indent="-290195" algn="l" rtl="0">
              <a:lnSpc>
                <a:spcPct val="110000"/>
              </a:lnSpc>
              <a:spcBef>
                <a:spcPts val="0"/>
              </a:spcBef>
              <a:spcAft>
                <a:spcPts val="0"/>
              </a:spcAft>
              <a:buSzPts val="1813"/>
              <a:buChar char="⦿"/>
            </a:pPr>
            <a:r>
              <a:rPr lang="en-US" sz="2700" dirty="0"/>
              <a:t>Suspended matter and plankton cause cloudy, murky or very green water</a:t>
            </a:r>
            <a:endParaRPr sz="2700" dirty="0"/>
          </a:p>
          <a:p>
            <a:pPr marL="290195" lvl="0" indent="-208280" algn="l" rtl="0">
              <a:lnSpc>
                <a:spcPct val="70000"/>
              </a:lnSpc>
              <a:spcBef>
                <a:spcPts val="0"/>
              </a:spcBef>
              <a:spcAft>
                <a:spcPts val="0"/>
              </a:spcAft>
              <a:buSzPts val="1295"/>
              <a:buNone/>
            </a:pPr>
            <a:endParaRPr sz="2000" dirty="0">
              <a:solidFill>
                <a:srgbClr val="00B050"/>
              </a:solidFill>
            </a:endParaRPr>
          </a:p>
          <a:p>
            <a:pPr marL="290195" lvl="0" indent="-290195" algn="l" rtl="0">
              <a:lnSpc>
                <a:spcPct val="70000"/>
              </a:lnSpc>
              <a:spcBef>
                <a:spcPts val="0"/>
              </a:spcBef>
              <a:spcAft>
                <a:spcPts val="0"/>
              </a:spcAft>
              <a:buSzPts val="1813"/>
              <a:buChar char="⦿"/>
            </a:pPr>
            <a:r>
              <a:rPr lang="en-US" dirty="0">
                <a:solidFill>
                  <a:srgbClr val="68DAFB"/>
                </a:solidFill>
              </a:rPr>
              <a:t>Measured in </a:t>
            </a:r>
            <a:r>
              <a:rPr lang="en-US" b="1" dirty="0">
                <a:solidFill>
                  <a:srgbClr val="68DAFB"/>
                </a:solidFill>
              </a:rPr>
              <a:t>centimeters</a:t>
            </a:r>
            <a:endParaRPr sz="3200" dirty="0"/>
          </a:p>
          <a:p>
            <a:pPr marL="690245" lvl="1" indent="-290195" algn="l" rtl="0">
              <a:spcBef>
                <a:spcPts val="400"/>
              </a:spcBef>
              <a:spcAft>
                <a:spcPts val="0"/>
              </a:spcAft>
              <a:buSzPts val="1998"/>
              <a:buFont typeface="Quattrocento Sans"/>
              <a:buChar char="•"/>
            </a:pPr>
            <a:r>
              <a:rPr lang="en-US" dirty="0"/>
              <a:t>Measures the depth that light can penetrate water</a:t>
            </a:r>
            <a:endParaRPr sz="2800" dirty="0"/>
          </a:p>
          <a:p>
            <a:pPr marL="690245" lvl="1" indent="-290195">
              <a:buSzPts val="1998"/>
            </a:pPr>
            <a:r>
              <a:rPr lang="en-US" dirty="0"/>
              <a:t>The larger the depth reading, the higher the transparency</a:t>
            </a:r>
            <a:endParaRPr sz="2800" dirty="0"/>
          </a:p>
          <a:p>
            <a:pPr marL="690245" lvl="1" indent="-237490" algn="l" rtl="0">
              <a:lnSpc>
                <a:spcPct val="70000"/>
              </a:lnSpc>
              <a:spcBef>
                <a:spcPts val="400"/>
              </a:spcBef>
              <a:spcAft>
                <a:spcPts val="0"/>
              </a:spcAft>
              <a:buSzPts val="833"/>
              <a:buFont typeface="Quattrocento Sans"/>
              <a:buNone/>
            </a:pPr>
            <a:endParaRPr sz="925" dirty="0"/>
          </a:p>
          <a:p>
            <a:pPr marL="365760" lvl="0" indent="-250190" algn="l" rtl="0">
              <a:lnSpc>
                <a:spcPct val="80000"/>
              </a:lnSpc>
              <a:spcBef>
                <a:spcPts val="0"/>
              </a:spcBef>
              <a:spcAft>
                <a:spcPts val="0"/>
              </a:spcAft>
              <a:buSzPts val="1813"/>
              <a:buNone/>
            </a:pPr>
            <a:endParaRPr sz="2590" dirty="0"/>
          </a:p>
        </p:txBody>
      </p:sp>
      <p:pic>
        <p:nvPicPr>
          <p:cNvPr id="917" name="Google Shape;917;p50"/>
          <p:cNvPicPr preferRelativeResize="0">
            <a:picLocks noGrp="1"/>
          </p:cNvPicPr>
          <p:nvPr>
            <p:ph type="body" idx="2"/>
          </p:nvPr>
        </p:nvPicPr>
        <p:blipFill rotWithShape="1">
          <a:blip r:embed="rId5"/>
          <a:srcRect/>
          <a:stretch/>
        </p:blipFill>
        <p:spPr>
          <a:xfrm>
            <a:off x="5069977" y="1676400"/>
            <a:ext cx="3144441" cy="4192589"/>
          </a:xfrm>
          <a:prstGeom prst="rect">
            <a:avLst/>
          </a:prstGeom>
        </p:spPr>
      </p:pic>
      <p:grpSp>
        <p:nvGrpSpPr>
          <p:cNvPr id="918" name="Google Shape;918;p50"/>
          <p:cNvGrpSpPr/>
          <p:nvPr/>
        </p:nvGrpSpPr>
        <p:grpSpPr>
          <a:xfrm>
            <a:off x="228600" y="6133174"/>
            <a:ext cx="8528744" cy="382850"/>
            <a:chOff x="386656" y="6133174"/>
            <a:chExt cx="8370687" cy="382850"/>
          </a:xfrm>
        </p:grpSpPr>
        <p:sp>
          <p:nvSpPr>
            <p:cNvPr id="919" name="Google Shape;919;p50"/>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920" name="Google Shape;920;p50"/>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921" name="Google Shape;921;p50"/>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922" name="Google Shape;922;p50"/>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923" name="Google Shape;923;p50"/>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924" name="Google Shape;924;p50"/>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925" name="Google Shape;925;p50"/>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Transparency</a:t>
              </a:r>
              <a:endParaRPr/>
            </a:p>
          </p:txBody>
        </p:sp>
        <p:sp>
          <p:nvSpPr>
            <p:cNvPr id="926" name="Google Shape;926;p50"/>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607"/>
    </mc:Choice>
    <mc:Fallback xmlns="">
      <p:transition spd="slow" advTm="57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51"/>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TRANSPARENCY</a:t>
            </a:r>
            <a:endParaRPr/>
          </a:p>
        </p:txBody>
      </p:sp>
      <p:sp>
        <p:nvSpPr>
          <p:cNvPr id="933" name="Google Shape;933;p51"/>
          <p:cNvSpPr txBox="1">
            <a:spLocks noGrp="1"/>
          </p:cNvSpPr>
          <p:nvPr>
            <p:ph type="body" idx="1"/>
          </p:nvPr>
        </p:nvSpPr>
        <p:spPr>
          <a:xfrm>
            <a:off x="457200" y="1465943"/>
            <a:ext cx="4583430" cy="4706257"/>
          </a:xfrm>
          <a:prstGeom prst="rect">
            <a:avLst/>
          </a:prstGeom>
          <a:noFill/>
          <a:ln>
            <a:noFill/>
          </a:ln>
        </p:spPr>
        <p:txBody>
          <a:bodyPr spcFirstLastPara="1" wrap="square" lIns="91425" tIns="45700" rIns="91425" bIns="45700" anchor="t" anchorCtr="0">
            <a:normAutofit/>
          </a:bodyPr>
          <a:lstStyle/>
          <a:p>
            <a:pPr marL="365760" lvl="0" indent="7938" algn="l" rtl="0">
              <a:spcBef>
                <a:spcPts val="0"/>
              </a:spcBef>
              <a:spcAft>
                <a:spcPts val="0"/>
              </a:spcAft>
              <a:buSzPts val="1960"/>
              <a:buNone/>
            </a:pPr>
            <a:r>
              <a:rPr lang="en-US"/>
              <a:t>Impacts from low levels:</a:t>
            </a:r>
            <a:endParaRPr/>
          </a:p>
          <a:p>
            <a:pPr marL="365760" lvl="0" indent="7938" algn="l" rtl="0">
              <a:spcBef>
                <a:spcPts val="0"/>
              </a:spcBef>
              <a:spcAft>
                <a:spcPts val="0"/>
              </a:spcAft>
              <a:buSzPts val="630"/>
              <a:buNone/>
            </a:pPr>
            <a:endParaRPr sz="900"/>
          </a:p>
          <a:p>
            <a:pPr marL="640080" lvl="1" indent="-228600" algn="l" rtl="0">
              <a:spcBef>
                <a:spcPts val="400"/>
              </a:spcBef>
              <a:spcAft>
                <a:spcPts val="0"/>
              </a:spcAft>
              <a:buSzPts val="2160"/>
              <a:buFont typeface="Quattrocento Sans"/>
              <a:buChar char="•"/>
            </a:pPr>
            <a:r>
              <a:rPr lang="en-US"/>
              <a:t>Sediment blocks light needed for vegetation</a:t>
            </a:r>
            <a:endParaRPr/>
          </a:p>
          <a:p>
            <a:pPr marL="640080" lvl="1" indent="-228600" algn="l" rtl="0">
              <a:spcBef>
                <a:spcPts val="400"/>
              </a:spcBef>
              <a:spcAft>
                <a:spcPts val="0"/>
              </a:spcAft>
              <a:buSzPts val="1800"/>
              <a:buFont typeface="Quattrocento Sans"/>
              <a:buNone/>
            </a:pPr>
            <a:endParaRPr sz="2000"/>
          </a:p>
          <a:p>
            <a:pPr marL="640080" lvl="1" indent="-228600" algn="l" rtl="0">
              <a:spcBef>
                <a:spcPts val="400"/>
              </a:spcBef>
              <a:spcAft>
                <a:spcPts val="0"/>
              </a:spcAft>
              <a:buSzPts val="2160"/>
              <a:buFont typeface="Quattrocento Sans"/>
              <a:buChar char="•"/>
            </a:pPr>
            <a:r>
              <a:rPr lang="en-US"/>
              <a:t>Suspended particles </a:t>
            </a:r>
            <a:endParaRPr/>
          </a:p>
          <a:p>
            <a:pPr marL="640080" lvl="1" indent="-228600" algn="l" rtl="0">
              <a:spcBef>
                <a:spcPts val="400"/>
              </a:spcBef>
              <a:spcAft>
                <a:spcPts val="0"/>
              </a:spcAft>
              <a:buSzPts val="2160"/>
              <a:buFont typeface="Quattrocento Sans"/>
              <a:buNone/>
            </a:pPr>
            <a:r>
              <a:rPr lang="en-US"/>
              <a:t>	absorb heat and increase water temperature</a:t>
            </a:r>
            <a:endParaRPr/>
          </a:p>
          <a:p>
            <a:pPr marL="640080" lvl="1" indent="-228600" algn="l" rtl="0">
              <a:spcBef>
                <a:spcPts val="400"/>
              </a:spcBef>
              <a:spcAft>
                <a:spcPts val="0"/>
              </a:spcAft>
              <a:buSzPts val="1800"/>
              <a:buFont typeface="Quattrocento Sans"/>
              <a:buNone/>
            </a:pPr>
            <a:endParaRPr sz="2000"/>
          </a:p>
          <a:p>
            <a:pPr marL="640080" lvl="1" indent="-228600" algn="l" rtl="0">
              <a:spcBef>
                <a:spcPts val="400"/>
              </a:spcBef>
              <a:spcAft>
                <a:spcPts val="0"/>
              </a:spcAft>
              <a:buSzPts val="2160"/>
              <a:buFont typeface="Quattrocento Sans"/>
              <a:buChar char="•"/>
            </a:pPr>
            <a:r>
              <a:rPr lang="en-US"/>
              <a:t>Sediment buries fish eggs and benthic invertebrates</a:t>
            </a:r>
            <a:endParaRPr/>
          </a:p>
          <a:p>
            <a:pPr marL="365760" lvl="0" indent="-241300" algn="l" rtl="0">
              <a:spcBef>
                <a:spcPts val="0"/>
              </a:spcBef>
              <a:spcAft>
                <a:spcPts val="0"/>
              </a:spcAft>
              <a:buSzPts val="1960"/>
              <a:buNone/>
            </a:pPr>
            <a:endParaRPr/>
          </a:p>
        </p:txBody>
      </p:sp>
      <p:grpSp>
        <p:nvGrpSpPr>
          <p:cNvPr id="934" name="Google Shape;934;p51"/>
          <p:cNvGrpSpPr/>
          <p:nvPr/>
        </p:nvGrpSpPr>
        <p:grpSpPr>
          <a:xfrm>
            <a:off x="228600" y="6133174"/>
            <a:ext cx="8528744" cy="382850"/>
            <a:chOff x="386656" y="6133174"/>
            <a:chExt cx="8370687" cy="382850"/>
          </a:xfrm>
        </p:grpSpPr>
        <p:sp>
          <p:nvSpPr>
            <p:cNvPr id="935" name="Google Shape;935;p51"/>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936" name="Google Shape;936;p51"/>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937" name="Google Shape;937;p51"/>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938" name="Google Shape;938;p51"/>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939" name="Google Shape;939;p51"/>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940" name="Google Shape;940;p51"/>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941" name="Google Shape;941;p51"/>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Transparency</a:t>
              </a:r>
              <a:endParaRPr/>
            </a:p>
          </p:txBody>
        </p:sp>
        <p:sp>
          <p:nvSpPr>
            <p:cNvPr id="942" name="Google Shape;942;p51"/>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Picture 2">
            <a:extLst>
              <a:ext uri="{FF2B5EF4-FFF2-40B4-BE49-F238E27FC236}">
                <a16:creationId xmlns:a16="http://schemas.microsoft.com/office/drawing/2014/main" id="{EE169412-7B8B-4EEE-BDCE-F9F37F8FE49A}"/>
              </a:ext>
            </a:extLst>
          </p:cNvPr>
          <p:cNvPicPr>
            <a:picLocks noChangeAspect="1"/>
          </p:cNvPicPr>
          <p:nvPr/>
        </p:nvPicPr>
        <p:blipFill>
          <a:blip r:embed="rId5"/>
          <a:stretch>
            <a:fillRect/>
          </a:stretch>
        </p:blipFill>
        <p:spPr>
          <a:xfrm>
            <a:off x="4831977" y="2040071"/>
            <a:ext cx="4025152" cy="301990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56"/>
    </mc:Choice>
    <mc:Fallback xmlns="">
      <p:transition spd="slow" advTm="4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52"/>
          <p:cNvSpPr txBox="1">
            <a:spLocks noGrp="1"/>
          </p:cNvSpPr>
          <p:nvPr>
            <p:ph type="title"/>
          </p:nvPr>
        </p:nvSpPr>
        <p:spPr>
          <a:xfrm>
            <a:off x="457200" y="253536"/>
            <a:ext cx="8229600" cy="1082615"/>
          </a:xfrm>
          <a:prstGeom prst="rect">
            <a:avLst/>
          </a:prstGeom>
          <a:noFill/>
          <a:ln>
            <a:noFill/>
          </a:ln>
        </p:spPr>
        <p:txBody>
          <a:bodyPr spcFirstLastPara="1" wrap="square" lIns="91425" tIns="45700" rIns="91425" bIns="45700" anchor="b" anchorCtr="0">
            <a:normAutofit/>
          </a:bodyPr>
          <a:lstStyle/>
          <a:p>
            <a:pPr marL="54610">
              <a:buSzPts val="4140"/>
            </a:pPr>
            <a:r>
              <a:rPr lang="en-US" sz="2800"/>
              <a:t>Suspended Sediment from SOIL EROSION = DECREASED TRANSPARENCY</a:t>
            </a:r>
          </a:p>
        </p:txBody>
      </p:sp>
      <p:pic>
        <p:nvPicPr>
          <p:cNvPr id="951" name="Google Shape;951;p52"/>
          <p:cNvPicPr preferRelativeResize="0">
            <a:picLocks noGrp="1"/>
          </p:cNvPicPr>
          <p:nvPr>
            <p:ph type="body" idx="1"/>
          </p:nvPr>
        </p:nvPicPr>
        <p:blipFill rotWithShape="1">
          <a:blip r:embed="rId5"/>
          <a:srcRect l="-1" t="18897" r="-937"/>
          <a:stretch/>
        </p:blipFill>
        <p:spPr>
          <a:xfrm>
            <a:off x="263337" y="2316587"/>
            <a:ext cx="8728097" cy="2224825"/>
          </a:xfrm>
          <a:prstGeom prst="rect">
            <a:avLst/>
          </a:prstGeom>
        </p:spPr>
      </p:pic>
      <p:grpSp>
        <p:nvGrpSpPr>
          <p:cNvPr id="952" name="Google Shape;952;p52"/>
          <p:cNvGrpSpPr/>
          <p:nvPr/>
        </p:nvGrpSpPr>
        <p:grpSpPr>
          <a:xfrm>
            <a:off x="228600" y="6133174"/>
            <a:ext cx="8528744" cy="382850"/>
            <a:chOff x="386656" y="6133174"/>
            <a:chExt cx="8370687" cy="382850"/>
          </a:xfrm>
        </p:grpSpPr>
        <p:sp>
          <p:nvSpPr>
            <p:cNvPr id="953" name="Google Shape;953;p52"/>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954" name="Google Shape;954;p52"/>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955" name="Google Shape;955;p52"/>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956" name="Google Shape;956;p52"/>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957" name="Google Shape;957;p52"/>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958" name="Google Shape;958;p52"/>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959" name="Google Shape;959;p52"/>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Transparency</a:t>
              </a:r>
              <a:endParaRPr/>
            </a:p>
          </p:txBody>
        </p:sp>
        <p:sp>
          <p:nvSpPr>
            <p:cNvPr id="960" name="Google Shape;960;p52"/>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46"/>
    </mc:Choice>
    <mc:Fallback xmlns="">
      <p:transition spd="slow" advTm="27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5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TRANSPARENCY</a:t>
            </a:r>
            <a:endParaRPr/>
          </a:p>
        </p:txBody>
      </p:sp>
      <p:sp>
        <p:nvSpPr>
          <p:cNvPr id="983" name="Google Shape;983;p54"/>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2072"/>
              <a:buNone/>
            </a:pPr>
            <a:r>
              <a:rPr lang="en-US" sz="2960"/>
              <a:t>Areas where monitoring transparency can be particularly valuable:</a:t>
            </a:r>
            <a:endParaRPr/>
          </a:p>
          <a:p>
            <a:pPr marL="0" lvl="0" indent="0" algn="l" rtl="0">
              <a:lnSpc>
                <a:spcPct val="80000"/>
              </a:lnSpc>
              <a:spcBef>
                <a:spcPts val="1000"/>
              </a:spcBef>
              <a:spcAft>
                <a:spcPts val="0"/>
              </a:spcAft>
              <a:buSzPts val="582"/>
              <a:buNone/>
            </a:pPr>
            <a:endParaRPr sz="832"/>
          </a:p>
          <a:p>
            <a:pPr marL="640080" lvl="1" indent="-228600" algn="l" rtl="0">
              <a:lnSpc>
                <a:spcPct val="80000"/>
              </a:lnSpc>
              <a:spcBef>
                <a:spcPts val="1400"/>
              </a:spcBef>
              <a:spcAft>
                <a:spcPts val="0"/>
              </a:spcAft>
              <a:buSzPts val="2498"/>
              <a:buFont typeface="Quattrocento Sans"/>
              <a:buChar char="•"/>
            </a:pPr>
            <a:r>
              <a:rPr lang="en-US" sz="2775"/>
              <a:t>Areas being developed</a:t>
            </a:r>
            <a:endParaRPr/>
          </a:p>
          <a:p>
            <a:pPr marL="640080" lvl="1" indent="-228600" algn="l" rtl="0">
              <a:lnSpc>
                <a:spcPct val="80000"/>
              </a:lnSpc>
              <a:spcBef>
                <a:spcPts val="1400"/>
              </a:spcBef>
              <a:spcAft>
                <a:spcPts val="0"/>
              </a:spcAft>
              <a:buSzPts val="1665"/>
              <a:buFont typeface="Quattrocento Sans"/>
              <a:buNone/>
            </a:pPr>
            <a:endParaRPr sz="1850"/>
          </a:p>
          <a:p>
            <a:pPr marL="640080" lvl="1" indent="-228600" algn="l" rtl="0">
              <a:lnSpc>
                <a:spcPct val="80000"/>
              </a:lnSpc>
              <a:spcBef>
                <a:spcPts val="1400"/>
              </a:spcBef>
              <a:spcAft>
                <a:spcPts val="0"/>
              </a:spcAft>
              <a:buSzPts val="2498"/>
              <a:buFont typeface="Quattrocento Sans"/>
              <a:buChar char="•"/>
            </a:pPr>
            <a:r>
              <a:rPr lang="en-US" sz="2775"/>
              <a:t>Areas not adopting best management practices to prevent soil erosion</a:t>
            </a:r>
            <a:endParaRPr/>
          </a:p>
          <a:p>
            <a:pPr marL="640080" lvl="1" indent="-228600" algn="l" rtl="0">
              <a:lnSpc>
                <a:spcPct val="80000"/>
              </a:lnSpc>
              <a:spcBef>
                <a:spcPts val="1400"/>
              </a:spcBef>
              <a:spcAft>
                <a:spcPts val="0"/>
              </a:spcAft>
              <a:buSzPts val="1665"/>
              <a:buFont typeface="Quattrocento Sans"/>
              <a:buNone/>
            </a:pPr>
            <a:endParaRPr sz="1850"/>
          </a:p>
          <a:p>
            <a:pPr marL="640080" lvl="1" indent="-228600" algn="l" rtl="0">
              <a:lnSpc>
                <a:spcPct val="80000"/>
              </a:lnSpc>
              <a:spcBef>
                <a:spcPts val="1400"/>
              </a:spcBef>
              <a:spcAft>
                <a:spcPts val="0"/>
              </a:spcAft>
              <a:buSzPts val="2498"/>
              <a:buFont typeface="Quattrocento Sans"/>
              <a:buChar char="•"/>
            </a:pPr>
            <a:r>
              <a:rPr lang="en-US" sz="2775"/>
              <a:t>Downstream from quarries and gravel mining operations</a:t>
            </a:r>
            <a:endParaRPr/>
          </a:p>
          <a:p>
            <a:pPr marL="365760" lvl="0" indent="-234187" algn="l" rtl="0">
              <a:lnSpc>
                <a:spcPct val="80000"/>
              </a:lnSpc>
              <a:spcBef>
                <a:spcPts val="1000"/>
              </a:spcBef>
              <a:spcAft>
                <a:spcPts val="0"/>
              </a:spcAft>
              <a:buSzPts val="2072"/>
              <a:buNone/>
            </a:pPr>
            <a:endParaRPr sz="2960"/>
          </a:p>
        </p:txBody>
      </p:sp>
      <p:grpSp>
        <p:nvGrpSpPr>
          <p:cNvPr id="984" name="Google Shape;984;p54"/>
          <p:cNvGrpSpPr/>
          <p:nvPr/>
        </p:nvGrpSpPr>
        <p:grpSpPr>
          <a:xfrm>
            <a:off x="228600" y="6133174"/>
            <a:ext cx="8528744" cy="382850"/>
            <a:chOff x="386656" y="6133174"/>
            <a:chExt cx="8370687" cy="382850"/>
          </a:xfrm>
        </p:grpSpPr>
        <p:sp>
          <p:nvSpPr>
            <p:cNvPr id="985" name="Google Shape;985;p54"/>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986" name="Google Shape;986;p54"/>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987" name="Google Shape;987;p54"/>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988" name="Google Shape;988;p54"/>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989" name="Google Shape;989;p54"/>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990" name="Google Shape;990;p54"/>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991" name="Google Shape;991;p54"/>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Transparency</a:t>
              </a:r>
              <a:endParaRPr/>
            </a:p>
          </p:txBody>
        </p:sp>
        <p:sp>
          <p:nvSpPr>
            <p:cNvPr id="992" name="Google Shape;992;p54"/>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Google Shape;998;p55"/>
          <p:cNvPicPr preferRelativeResize="0"/>
          <p:nvPr/>
        </p:nvPicPr>
        <p:blipFill rotWithShape="1">
          <a:blip r:embed="rId5">
            <a:alphaModFix/>
          </a:blip>
          <a:srcRect/>
          <a:stretch/>
        </p:blipFill>
        <p:spPr>
          <a:xfrm>
            <a:off x="2286000" y="200232"/>
            <a:ext cx="4648200" cy="5794129"/>
          </a:xfrm>
          <a:prstGeom prst="rect">
            <a:avLst/>
          </a:prstGeom>
          <a:noFill/>
          <a:ln>
            <a:noFill/>
          </a:ln>
        </p:spPr>
      </p:pic>
      <p:grpSp>
        <p:nvGrpSpPr>
          <p:cNvPr id="999" name="Google Shape;999;p55"/>
          <p:cNvGrpSpPr/>
          <p:nvPr/>
        </p:nvGrpSpPr>
        <p:grpSpPr>
          <a:xfrm>
            <a:off x="228600" y="6133174"/>
            <a:ext cx="8528744" cy="382850"/>
            <a:chOff x="386656" y="6133174"/>
            <a:chExt cx="8370687" cy="382850"/>
          </a:xfrm>
        </p:grpSpPr>
        <p:sp>
          <p:nvSpPr>
            <p:cNvPr id="1000" name="Google Shape;1000;p5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001" name="Google Shape;1001;p5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002" name="Google Shape;1002;p5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003" name="Google Shape;1003;p5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004" name="Google Shape;1004;p5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005" name="Google Shape;1005;p5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006" name="Google Shape;1006;p5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Transparency</a:t>
              </a:r>
              <a:endParaRPr/>
            </a:p>
          </p:txBody>
        </p:sp>
        <p:sp>
          <p:nvSpPr>
            <p:cNvPr id="1007" name="Google Shape;1007;p5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89"/>
    </mc:Choice>
    <mc:Fallback xmlns="">
      <p:transition spd="slow" advTm="30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57"/>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DATA SHEETS &amp; METHODS</a:t>
            </a:r>
            <a:endParaRPr/>
          </a:p>
        </p:txBody>
      </p:sp>
      <p:sp>
        <p:nvSpPr>
          <p:cNvPr id="1020" name="Google Shape;1020;p57"/>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83"/>
    </mc:Choice>
    <mc:Fallback xmlns="">
      <p:transition spd="slow" advTm="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pic>
        <p:nvPicPr>
          <p:cNvPr id="1026" name="Google Shape;1026;p58" descr="N:\Lackmk\VWQM\DataSheets\JPG\WaterChem6.29.15_Page_1.jpg"/>
          <p:cNvPicPr preferRelativeResize="0"/>
          <p:nvPr/>
        </p:nvPicPr>
        <p:blipFill rotWithShape="1">
          <a:blip r:embed="rId6">
            <a:alphaModFix/>
          </a:blip>
          <a:srcRect/>
          <a:stretch/>
        </p:blipFill>
        <p:spPr>
          <a:xfrm>
            <a:off x="2374617" y="258761"/>
            <a:ext cx="4478481" cy="5795681"/>
          </a:xfrm>
          <a:prstGeom prst="rect">
            <a:avLst/>
          </a:prstGeom>
          <a:noFill/>
          <a:ln>
            <a:noFill/>
          </a:ln>
        </p:spPr>
      </p:pic>
      <p:sp>
        <p:nvSpPr>
          <p:cNvPr id="1027" name="Google Shape;1027;p58"/>
          <p:cNvSpPr/>
          <p:nvPr/>
        </p:nvSpPr>
        <p:spPr>
          <a:xfrm>
            <a:off x="1884421" y="618425"/>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28" name="Google Shape;1028;p58"/>
          <p:cNvSpPr/>
          <p:nvPr/>
        </p:nvSpPr>
        <p:spPr>
          <a:xfrm rot="10800000">
            <a:off x="6530540" y="1600009"/>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8"/>
          <p:cNvSpPr txBox="1"/>
          <p:nvPr/>
        </p:nvSpPr>
        <p:spPr>
          <a:xfrm>
            <a:off x="6606725" y="1657150"/>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30" name="Google Shape;1030;p58"/>
          <p:cNvSpPr/>
          <p:nvPr/>
        </p:nvSpPr>
        <p:spPr>
          <a:xfrm rot="10800000">
            <a:off x="6524852" y="2335973"/>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8"/>
          <p:cNvSpPr txBox="1"/>
          <p:nvPr/>
        </p:nvSpPr>
        <p:spPr>
          <a:xfrm>
            <a:off x="6601050" y="2393100"/>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32" name="Google Shape;1032;p58"/>
          <p:cNvSpPr/>
          <p:nvPr/>
        </p:nvSpPr>
        <p:spPr>
          <a:xfrm rot="10800000">
            <a:off x="6521804" y="2966211"/>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8"/>
          <p:cNvSpPr txBox="1"/>
          <p:nvPr/>
        </p:nvSpPr>
        <p:spPr>
          <a:xfrm>
            <a:off x="6598000" y="3023350"/>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34" name="Google Shape;1034;p58"/>
          <p:cNvSpPr/>
          <p:nvPr/>
        </p:nvSpPr>
        <p:spPr>
          <a:xfrm rot="10800000">
            <a:off x="6530540" y="3364673"/>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8"/>
          <p:cNvSpPr txBox="1"/>
          <p:nvPr/>
        </p:nvSpPr>
        <p:spPr>
          <a:xfrm>
            <a:off x="6606725" y="3421800"/>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grpSp>
        <p:nvGrpSpPr>
          <p:cNvPr id="1036" name="Google Shape;1036;p58"/>
          <p:cNvGrpSpPr/>
          <p:nvPr/>
        </p:nvGrpSpPr>
        <p:grpSpPr>
          <a:xfrm>
            <a:off x="386656" y="6133174"/>
            <a:ext cx="8370687" cy="382850"/>
            <a:chOff x="386656" y="6133174"/>
            <a:chExt cx="8370687" cy="382850"/>
          </a:xfrm>
        </p:grpSpPr>
        <p:sp>
          <p:nvSpPr>
            <p:cNvPr id="1037" name="Google Shape;1037;p58"/>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038" name="Google Shape;1038;p58"/>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039" name="Google Shape;1039;p58"/>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040" name="Google Shape;1040;p58"/>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041" name="Google Shape;1041;p58"/>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042" name="Google Shape;1042;p58"/>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043" name="Google Shape;1043;p58"/>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044" name="Google Shape;1044;p58"/>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1045" name="Google Shape;1045;p58"/>
          <p:cNvSpPr txBox="1"/>
          <p:nvPr/>
        </p:nvSpPr>
        <p:spPr>
          <a:xfrm>
            <a:off x="348343" y="624114"/>
            <a:ext cx="15094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Header Information</a:t>
            </a:r>
            <a:endParaRPr sz="1800">
              <a:solidFill>
                <a:schemeClr val="lt1"/>
              </a:solidFill>
              <a:latin typeface="Quattrocento Sans"/>
              <a:ea typeface="Quattrocento Sans"/>
              <a:cs typeface="Quattrocento Sans"/>
              <a:sym typeface="Quattrocento Sans"/>
            </a:endParaRPr>
          </a:p>
        </p:txBody>
      </p:sp>
      <p:sp>
        <p:nvSpPr>
          <p:cNvPr id="1046" name="Google Shape;1046;p58"/>
          <p:cNvSpPr txBox="1"/>
          <p:nvPr/>
        </p:nvSpPr>
        <p:spPr>
          <a:xfrm>
            <a:off x="7184572" y="1523999"/>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Quattrocento Sans"/>
                <a:ea typeface="Quattrocento Sans"/>
                <a:cs typeface="Quattrocento Sans"/>
                <a:sym typeface="Quattrocento Sans"/>
              </a:rPr>
              <a:t>Nitrate result</a:t>
            </a:r>
            <a:endParaRPr sz="1800" dirty="0">
              <a:solidFill>
                <a:schemeClr val="lt1"/>
              </a:solidFill>
              <a:latin typeface="Quattrocento Sans"/>
              <a:ea typeface="Quattrocento Sans"/>
              <a:cs typeface="Quattrocento Sans"/>
              <a:sym typeface="Quattrocento Sans"/>
            </a:endParaRPr>
          </a:p>
        </p:txBody>
      </p:sp>
      <p:sp>
        <p:nvSpPr>
          <p:cNvPr id="1047" name="Google Shape;1047;p58"/>
          <p:cNvSpPr txBox="1"/>
          <p:nvPr/>
        </p:nvSpPr>
        <p:spPr>
          <a:xfrm>
            <a:off x="7191829" y="2256971"/>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D.O. result</a:t>
            </a:r>
            <a:endParaRPr sz="1800">
              <a:solidFill>
                <a:schemeClr val="lt1"/>
              </a:solidFill>
              <a:latin typeface="Quattrocento Sans"/>
              <a:ea typeface="Quattrocento Sans"/>
              <a:cs typeface="Quattrocento Sans"/>
              <a:sym typeface="Quattrocento Sans"/>
            </a:endParaRPr>
          </a:p>
        </p:txBody>
      </p:sp>
      <p:sp>
        <p:nvSpPr>
          <p:cNvPr id="1048" name="Google Shape;1048;p58"/>
          <p:cNvSpPr txBox="1"/>
          <p:nvPr/>
        </p:nvSpPr>
        <p:spPr>
          <a:xfrm>
            <a:off x="7141029" y="2902857"/>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pH result</a:t>
            </a:r>
            <a:endParaRPr sz="1800">
              <a:solidFill>
                <a:schemeClr val="lt1"/>
              </a:solidFill>
              <a:latin typeface="Quattrocento Sans"/>
              <a:ea typeface="Quattrocento Sans"/>
              <a:cs typeface="Quattrocento Sans"/>
              <a:sym typeface="Quattrocento Sans"/>
            </a:endParaRPr>
          </a:p>
        </p:txBody>
      </p:sp>
      <p:sp>
        <p:nvSpPr>
          <p:cNvPr id="1049" name="Google Shape;1049;p58"/>
          <p:cNvSpPr txBox="1"/>
          <p:nvPr/>
        </p:nvSpPr>
        <p:spPr>
          <a:xfrm>
            <a:off x="7148286" y="3272971"/>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Conductivity</a:t>
            </a:r>
            <a:endParaRPr sz="1800">
              <a:solidFill>
                <a:schemeClr val="lt1"/>
              </a:solidFill>
              <a:latin typeface="Quattrocento Sans"/>
              <a:ea typeface="Quattrocento Sans"/>
              <a:cs typeface="Quattrocento Sans"/>
              <a:sym typeface="Quattrocento Sans"/>
            </a:endParaRPr>
          </a:p>
        </p:txBody>
      </p:sp>
      <p:sp>
        <p:nvSpPr>
          <p:cNvPr id="1050" name="Google Shape;1050;p58"/>
          <p:cNvSpPr/>
          <p:nvPr/>
        </p:nvSpPr>
        <p:spPr>
          <a:xfrm rot="10800000">
            <a:off x="6546624" y="1951345"/>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8"/>
          <p:cNvSpPr txBox="1"/>
          <p:nvPr/>
        </p:nvSpPr>
        <p:spPr>
          <a:xfrm>
            <a:off x="6622800" y="2008475"/>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52" name="Google Shape;1052;p58"/>
          <p:cNvSpPr txBox="1"/>
          <p:nvPr/>
        </p:nvSpPr>
        <p:spPr>
          <a:xfrm>
            <a:off x="7148287" y="1894113"/>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Quattrocento Sans"/>
                <a:ea typeface="Quattrocento Sans"/>
                <a:cs typeface="Quattrocento Sans"/>
                <a:sym typeface="Quattrocento Sans"/>
              </a:rPr>
              <a:t>Temperatures</a:t>
            </a:r>
            <a:endParaRPr sz="1800" dirty="0">
              <a:solidFill>
                <a:schemeClr val="lt1"/>
              </a:solidFill>
              <a:latin typeface="Quattrocento Sans"/>
              <a:ea typeface="Quattrocento Sans"/>
              <a:cs typeface="Quattrocento Sans"/>
              <a:sym typeface="Quattrocento Sans"/>
            </a:endParaRPr>
          </a:p>
        </p:txBody>
      </p:sp>
      <p:sp>
        <p:nvSpPr>
          <p:cNvPr id="1053" name="Google Shape;1053;p58"/>
          <p:cNvSpPr/>
          <p:nvPr/>
        </p:nvSpPr>
        <p:spPr>
          <a:xfrm rot="-8864703">
            <a:off x="6450711" y="3749300"/>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8"/>
          <p:cNvSpPr txBox="1"/>
          <p:nvPr/>
        </p:nvSpPr>
        <p:spPr>
          <a:xfrm rot="1935297">
            <a:off x="6521020" y="3826783"/>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55" name="Google Shape;1055;p58"/>
          <p:cNvSpPr txBox="1"/>
          <p:nvPr/>
        </p:nvSpPr>
        <p:spPr>
          <a:xfrm>
            <a:off x="7082972" y="3817257"/>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Transparency</a:t>
            </a:r>
            <a:endParaRPr sz="1800">
              <a:solidFill>
                <a:schemeClr val="lt1"/>
              </a:solidFill>
              <a:latin typeface="Quattrocento Sans"/>
              <a:ea typeface="Quattrocento Sans"/>
              <a:cs typeface="Quattrocento Sans"/>
              <a:sym typeface="Quattrocento Sans"/>
            </a:endParaRPr>
          </a:p>
        </p:txBody>
      </p:sp>
      <p:sp>
        <p:nvSpPr>
          <p:cNvPr id="1056" name="Google Shape;1056;p58"/>
          <p:cNvSpPr txBox="1"/>
          <p:nvPr/>
        </p:nvSpPr>
        <p:spPr>
          <a:xfrm>
            <a:off x="558800" y="4143828"/>
            <a:ext cx="150948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For Level 2 and above monitors</a:t>
            </a:r>
            <a:endParaRPr sz="1800">
              <a:solidFill>
                <a:schemeClr val="lt1"/>
              </a:solidFill>
              <a:latin typeface="Quattrocento Sans"/>
              <a:ea typeface="Quattrocento Sans"/>
              <a:cs typeface="Quattrocento Sans"/>
              <a:sym typeface="Quattrocento Sans"/>
            </a:endParaRPr>
          </a:p>
        </p:txBody>
      </p:sp>
      <p:sp>
        <p:nvSpPr>
          <p:cNvPr id="1057" name="Google Shape;1057;p58"/>
          <p:cNvSpPr/>
          <p:nvPr/>
        </p:nvSpPr>
        <p:spPr>
          <a:xfrm>
            <a:off x="1814287" y="3730171"/>
            <a:ext cx="522514" cy="1320800"/>
          </a:xfrm>
          <a:prstGeom prst="leftBrace">
            <a:avLst>
              <a:gd name="adj1" fmla="val 8333"/>
              <a:gd name="adj2" fmla="val 50000"/>
            </a:avLst>
          </a:prstGeom>
          <a:noFill/>
          <a:ln w="28575" cap="flat" cmpd="sng">
            <a:solidFill>
              <a:srgbClr val="68DAF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058" name="Google Shape;1058;p58"/>
          <p:cNvSpPr/>
          <p:nvPr/>
        </p:nvSpPr>
        <p:spPr>
          <a:xfrm>
            <a:off x="3875314" y="1611086"/>
            <a:ext cx="841829" cy="377371"/>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059" name="Google Shape;1059;p58"/>
          <p:cNvSpPr/>
          <p:nvPr/>
        </p:nvSpPr>
        <p:spPr>
          <a:xfrm>
            <a:off x="4731657" y="1611086"/>
            <a:ext cx="1074057" cy="2017485"/>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9268"/>
    </mc:Choice>
    <mc:Fallback xmlns="">
      <p:transition spd="slow" advTm="69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8"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anim calcmode="lin" valueType="num">
                                      <p:cBhvr additive="base">
                                        <p:cTn id="9" dur="500"/>
                                        <p:tgtEl>
                                          <p:spTgt spid="1027"/>
                                        </p:tgtEl>
                                        <p:attrNameLst>
                                          <p:attrName>ppt_x</p:attrName>
                                        </p:attrNameLst>
                                      </p:cBhvr>
                                      <p:tavLst>
                                        <p:tav tm="0">
                                          <p:val>
                                            <p:strVal val="#ppt_x-1"/>
                                          </p:val>
                                        </p:tav>
                                        <p:tav tm="100000">
                                          <p:val>
                                            <p:strVal val="#ppt_x"/>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additive="base">
                                        <p:cTn id="14" dur="500"/>
                                        <p:tgtEl>
                                          <p:spTgt spid="1028"/>
                                        </p:tgtEl>
                                        <p:attrNameLst>
                                          <p:attrName>ppt_x</p:attrName>
                                        </p:attrNameLst>
                                      </p:cBhvr>
                                      <p:tavLst>
                                        <p:tav tm="0">
                                          <p:val>
                                            <p:strVal val="#ppt_x+1"/>
                                          </p:val>
                                        </p:tav>
                                        <p:tav tm="100000">
                                          <p:val>
                                            <p:strVal val="#ppt_x"/>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p:tgtEl>
                                          <p:spTgt spid="1030"/>
                                        </p:tgtEl>
                                        <p:attrNameLst>
                                          <p:attrName>ppt_x</p:attrName>
                                        </p:attrNameLst>
                                      </p:cBhvr>
                                      <p:tavLst>
                                        <p:tav tm="0">
                                          <p:val>
                                            <p:strVal val="#ppt_x+1"/>
                                          </p:val>
                                        </p:tav>
                                        <p:tav tm="100000">
                                          <p:val>
                                            <p:strVal val="#ppt_x"/>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p:tgtEl>
                                          <p:spTgt spid="1032"/>
                                        </p:tgtEl>
                                        <p:attrNameLst>
                                          <p:attrName>ppt_x</p:attrName>
                                        </p:attrNameLst>
                                      </p:cBhvr>
                                      <p:tavLst>
                                        <p:tav tm="0">
                                          <p:val>
                                            <p:strVal val="#ppt_x+1"/>
                                          </p:val>
                                        </p:tav>
                                        <p:tav tm="100000">
                                          <p:val>
                                            <p:strVal val="#ppt_x"/>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034"/>
                                        </p:tgtEl>
                                        <p:attrNameLst>
                                          <p:attrName>style.visibility</p:attrName>
                                        </p:attrNameLst>
                                      </p:cBhvr>
                                      <p:to>
                                        <p:strVal val="visible"/>
                                      </p:to>
                                    </p:set>
                                    <p:anim calcmode="lin" valueType="num">
                                      <p:cBhvr additive="base">
                                        <p:cTn id="29" dur="500"/>
                                        <p:tgtEl>
                                          <p:spTgt spid="1034"/>
                                        </p:tgtEl>
                                        <p:attrNameLst>
                                          <p:attrName>ppt_x</p:attrName>
                                        </p:attrNameLst>
                                      </p:cBhvr>
                                      <p:tavLst>
                                        <p:tav tm="0">
                                          <p:val>
                                            <p:strVal val="#ppt_x+1"/>
                                          </p:val>
                                        </p:tav>
                                        <p:tav tm="100000">
                                          <p:val>
                                            <p:strVal val="#ppt_x"/>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050"/>
                                        </p:tgtEl>
                                        <p:attrNameLst>
                                          <p:attrName>style.visibility</p:attrName>
                                        </p:attrNameLst>
                                      </p:cBhvr>
                                      <p:to>
                                        <p:strVal val="visible"/>
                                      </p:to>
                                    </p:set>
                                    <p:anim calcmode="lin" valueType="num">
                                      <p:cBhvr additive="base">
                                        <p:cTn id="34" dur="500"/>
                                        <p:tgtEl>
                                          <p:spTgt spid="1050"/>
                                        </p:tgtEl>
                                        <p:attrNameLst>
                                          <p:attrName>ppt_x</p:attrName>
                                        </p:attrNameLst>
                                      </p:cBhvr>
                                      <p:tavLst>
                                        <p:tav tm="0">
                                          <p:val>
                                            <p:strVal val="#ppt_x+1"/>
                                          </p:val>
                                        </p:tav>
                                        <p:tav tm="100000">
                                          <p:val>
                                            <p:strVal val="#ppt_x"/>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053"/>
                                        </p:tgtEl>
                                        <p:attrNameLst>
                                          <p:attrName>style.visibility</p:attrName>
                                        </p:attrNameLst>
                                      </p:cBhvr>
                                      <p:to>
                                        <p:strVal val="visible"/>
                                      </p:to>
                                    </p:set>
                                    <p:anim calcmode="lin" valueType="num">
                                      <p:cBhvr additive="base">
                                        <p:cTn id="39" dur="500"/>
                                        <p:tgtEl>
                                          <p:spTgt spid="10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grpSp>
        <p:nvGrpSpPr>
          <p:cNvPr id="1066" name="Google Shape;1066;p59"/>
          <p:cNvGrpSpPr/>
          <p:nvPr/>
        </p:nvGrpSpPr>
        <p:grpSpPr>
          <a:xfrm>
            <a:off x="386656" y="6133174"/>
            <a:ext cx="8370687" cy="382850"/>
            <a:chOff x="386656" y="6133174"/>
            <a:chExt cx="8370687" cy="382850"/>
          </a:xfrm>
        </p:grpSpPr>
        <p:sp>
          <p:nvSpPr>
            <p:cNvPr id="1067" name="Google Shape;1067;p59"/>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068" name="Google Shape;1068;p59"/>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069" name="Google Shape;1069;p59"/>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070" name="Google Shape;1070;p59"/>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071" name="Google Shape;1071;p59"/>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072" name="Google Shape;1072;p59"/>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073" name="Google Shape;1073;p59"/>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074" name="Google Shape;1074;p59"/>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Picture 1"/>
          <p:cNvPicPr>
            <a:picLocks noChangeAspect="1"/>
          </p:cNvPicPr>
          <p:nvPr/>
        </p:nvPicPr>
        <p:blipFill rotWithShape="1">
          <a:blip r:embed="rId5"/>
          <a:srcRect b="16395"/>
          <a:stretch/>
        </p:blipFill>
        <p:spPr>
          <a:xfrm>
            <a:off x="1971431" y="228234"/>
            <a:ext cx="5198626" cy="570810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30"/>
    </mc:Choice>
    <mc:Fallback xmlns="">
      <p:transition spd="slow" advTm="2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gbc-powerpoint.officeapps.live.com/pods/GetClipboardImage.ashx?Id=b84eefce-c655-4c52-a3a5-114f47c8b632&amp;DC=GB1&amp;pkey=70de64e9-e443-43de-a952-aa89fabc9983&amp;wdwaccluster=G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11" y="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1273387"/>
      </p:ext>
    </p:extLst>
  </p:cSld>
  <p:clrMapOvr>
    <a:masterClrMapping/>
  </p:clrMapOvr>
  <mc:AlternateContent xmlns:mc="http://schemas.openxmlformats.org/markup-compatibility/2006" xmlns:p14="http://schemas.microsoft.com/office/powerpoint/2010/main">
    <mc:Choice Requires="p14">
      <p:transition spd="slow" p14:dur="2000" advTm="32973"/>
    </mc:Choice>
    <mc:Fallback xmlns="">
      <p:transition spd="slow" advTm="32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23C7-5972-423A-B4BA-69DC4D1979BE}"/>
              </a:ext>
            </a:extLst>
          </p:cNvPr>
          <p:cNvSpPr>
            <a:spLocks noGrp="1"/>
          </p:cNvSpPr>
          <p:nvPr>
            <p:ph type="title"/>
          </p:nvPr>
        </p:nvSpPr>
        <p:spPr/>
        <p:txBody>
          <a:bodyPr/>
          <a:lstStyle/>
          <a:p>
            <a:r>
              <a:rPr lang="en-US"/>
              <a:t>Temperature</a:t>
            </a:r>
          </a:p>
        </p:txBody>
      </p:sp>
      <p:grpSp>
        <p:nvGrpSpPr>
          <p:cNvPr id="5" name="Group 4">
            <a:extLst>
              <a:ext uri="{FF2B5EF4-FFF2-40B4-BE49-F238E27FC236}">
                <a16:creationId xmlns:a16="http://schemas.microsoft.com/office/drawing/2014/main" id="{B0E41040-26D3-9672-2E8D-20B64F557285}"/>
              </a:ext>
            </a:extLst>
          </p:cNvPr>
          <p:cNvGrpSpPr/>
          <p:nvPr/>
        </p:nvGrpSpPr>
        <p:grpSpPr>
          <a:xfrm>
            <a:off x="647700" y="1646364"/>
            <a:ext cx="7848600" cy="4297107"/>
            <a:chOff x="647700" y="1646364"/>
            <a:chExt cx="7848600" cy="4297107"/>
          </a:xfrm>
        </p:grpSpPr>
        <p:sp>
          <p:nvSpPr>
            <p:cNvPr id="6" name="Freeform: Shape 5">
              <a:extLst>
                <a:ext uri="{FF2B5EF4-FFF2-40B4-BE49-F238E27FC236}">
                  <a16:creationId xmlns:a16="http://schemas.microsoft.com/office/drawing/2014/main" id="{FBED569F-5880-D45C-50B8-C10CEC6B0DDB}"/>
                </a:ext>
              </a:extLst>
            </p:cNvPr>
            <p:cNvSpPr/>
            <p:nvPr/>
          </p:nvSpPr>
          <p:spPr>
            <a:xfrm>
              <a:off x="647700" y="1646364"/>
              <a:ext cx="1603956" cy="2291367"/>
            </a:xfrm>
            <a:custGeom>
              <a:avLst/>
              <a:gdLst>
                <a:gd name="connsiteX0" fmla="*/ 0 w 2291366"/>
                <a:gd name="connsiteY0" fmla="*/ 0 h 1603956"/>
                <a:gd name="connsiteX1" fmla="*/ 1489388 w 2291366"/>
                <a:gd name="connsiteY1" fmla="*/ 0 h 1603956"/>
                <a:gd name="connsiteX2" fmla="*/ 2291366 w 2291366"/>
                <a:gd name="connsiteY2" fmla="*/ 801978 h 1603956"/>
                <a:gd name="connsiteX3" fmla="*/ 1489388 w 2291366"/>
                <a:gd name="connsiteY3" fmla="*/ 1603956 h 1603956"/>
                <a:gd name="connsiteX4" fmla="*/ 0 w 2291366"/>
                <a:gd name="connsiteY4" fmla="*/ 1603956 h 1603956"/>
                <a:gd name="connsiteX5" fmla="*/ 801978 w 2291366"/>
                <a:gd name="connsiteY5" fmla="*/ 801978 h 1603956"/>
                <a:gd name="connsiteX6" fmla="*/ 0 w 2291366"/>
                <a:gd name="connsiteY6" fmla="*/ 0 h 160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1366" h="1603956">
                  <a:moveTo>
                    <a:pt x="2291365" y="0"/>
                  </a:moveTo>
                  <a:lnTo>
                    <a:pt x="2291365" y="1042571"/>
                  </a:lnTo>
                  <a:lnTo>
                    <a:pt x="1145683" y="1603956"/>
                  </a:lnTo>
                  <a:lnTo>
                    <a:pt x="1" y="1042571"/>
                  </a:lnTo>
                  <a:lnTo>
                    <a:pt x="1" y="0"/>
                  </a:lnTo>
                  <a:lnTo>
                    <a:pt x="1145683" y="561385"/>
                  </a:lnTo>
                  <a:lnTo>
                    <a:pt x="2291365" y="0"/>
                  </a:lnTo>
                  <a:close/>
                </a:path>
              </a:pathLst>
            </a:custGeom>
          </p:spPr>
          <p:style>
            <a:lnRef idx="1">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26035" tIns="828014" rIns="26035" bIns="828013" numCol="1" spcCol="1270" anchor="ctr" anchorCtr="0">
              <a:noAutofit/>
            </a:bodyPr>
            <a:lstStyle/>
            <a:p>
              <a:pPr marL="0" lvl="0" indent="0" algn="ctr" defTabSz="1822450">
                <a:lnSpc>
                  <a:spcPct val="90000"/>
                </a:lnSpc>
                <a:spcBef>
                  <a:spcPct val="0"/>
                </a:spcBef>
                <a:spcAft>
                  <a:spcPct val="35000"/>
                </a:spcAft>
                <a:buNone/>
              </a:pPr>
              <a:r>
                <a:rPr lang="en-US" sz="4100" kern="1200"/>
                <a:t>Air</a:t>
              </a:r>
            </a:p>
          </p:txBody>
        </p:sp>
        <p:sp>
          <p:nvSpPr>
            <p:cNvPr id="7" name="Freeform: Shape 6">
              <a:extLst>
                <a:ext uri="{FF2B5EF4-FFF2-40B4-BE49-F238E27FC236}">
                  <a16:creationId xmlns:a16="http://schemas.microsoft.com/office/drawing/2014/main" id="{BE7AF58F-5656-1A38-CDC3-A1C7A13418A0}"/>
                </a:ext>
              </a:extLst>
            </p:cNvPr>
            <p:cNvSpPr/>
            <p:nvPr/>
          </p:nvSpPr>
          <p:spPr>
            <a:xfrm>
              <a:off x="2251656" y="1646365"/>
              <a:ext cx="6244644" cy="1489389"/>
            </a:xfrm>
            <a:custGeom>
              <a:avLst/>
              <a:gdLst>
                <a:gd name="connsiteX0" fmla="*/ 248236 w 1489388"/>
                <a:gd name="connsiteY0" fmla="*/ 0 h 6244643"/>
                <a:gd name="connsiteX1" fmla="*/ 1241152 w 1489388"/>
                <a:gd name="connsiteY1" fmla="*/ 0 h 6244643"/>
                <a:gd name="connsiteX2" fmla="*/ 1489388 w 1489388"/>
                <a:gd name="connsiteY2" fmla="*/ 248236 h 6244643"/>
                <a:gd name="connsiteX3" fmla="*/ 1489388 w 1489388"/>
                <a:gd name="connsiteY3" fmla="*/ 6244643 h 6244643"/>
                <a:gd name="connsiteX4" fmla="*/ 1489388 w 1489388"/>
                <a:gd name="connsiteY4" fmla="*/ 6244643 h 6244643"/>
                <a:gd name="connsiteX5" fmla="*/ 0 w 1489388"/>
                <a:gd name="connsiteY5" fmla="*/ 6244643 h 6244643"/>
                <a:gd name="connsiteX6" fmla="*/ 0 w 1489388"/>
                <a:gd name="connsiteY6" fmla="*/ 6244643 h 6244643"/>
                <a:gd name="connsiteX7" fmla="*/ 0 w 1489388"/>
                <a:gd name="connsiteY7" fmla="*/ 248236 h 6244643"/>
                <a:gd name="connsiteX8" fmla="*/ 248236 w 1489388"/>
                <a:gd name="connsiteY8" fmla="*/ 0 h 624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9388" h="6244643">
                  <a:moveTo>
                    <a:pt x="1489388" y="1040795"/>
                  </a:moveTo>
                  <a:lnTo>
                    <a:pt x="1489388" y="5203848"/>
                  </a:lnTo>
                  <a:cubicBezTo>
                    <a:pt x="1489388" y="5778662"/>
                    <a:pt x="1462881" y="6244641"/>
                    <a:pt x="1430182" y="6244641"/>
                  </a:cubicBezTo>
                  <a:lnTo>
                    <a:pt x="0" y="6244641"/>
                  </a:lnTo>
                  <a:lnTo>
                    <a:pt x="0" y="6244641"/>
                  </a:lnTo>
                  <a:lnTo>
                    <a:pt x="0" y="2"/>
                  </a:lnTo>
                  <a:lnTo>
                    <a:pt x="0" y="2"/>
                  </a:lnTo>
                  <a:lnTo>
                    <a:pt x="1430182" y="2"/>
                  </a:lnTo>
                  <a:cubicBezTo>
                    <a:pt x="1462881" y="2"/>
                    <a:pt x="1489388" y="465981"/>
                    <a:pt x="1489388" y="1040795"/>
                  </a:cubicBezTo>
                  <a:close/>
                </a:path>
              </a:pathLst>
            </a:custGeom>
          </p:spPr>
          <p:style>
            <a:lnRef idx="1">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3577" tIns="87311" rIns="87311" bIns="87312" numCol="1" spcCol="1270" anchor="ctr" anchorCtr="0">
              <a:noAutofit/>
            </a:bodyPr>
            <a:lstStyle/>
            <a:p>
              <a:pPr marL="228600" lvl="1" indent="-228600" algn="l" defTabSz="1022350">
                <a:lnSpc>
                  <a:spcPct val="90000"/>
                </a:lnSpc>
                <a:spcBef>
                  <a:spcPct val="0"/>
                </a:spcBef>
                <a:spcAft>
                  <a:spcPct val="15000"/>
                </a:spcAft>
                <a:buFont typeface="+mj-lt"/>
                <a:buAutoNum type="arabicPeriod"/>
              </a:pPr>
              <a:r>
                <a:rPr lang="en-US" sz="2300" kern="1200"/>
                <a:t>Place in shade</a:t>
              </a:r>
            </a:p>
            <a:p>
              <a:pPr marL="228600" lvl="1" indent="-228600" algn="l" defTabSz="1022350">
                <a:lnSpc>
                  <a:spcPct val="90000"/>
                </a:lnSpc>
                <a:spcBef>
                  <a:spcPct val="0"/>
                </a:spcBef>
                <a:spcAft>
                  <a:spcPct val="15000"/>
                </a:spcAft>
                <a:buFont typeface="+mj-lt"/>
                <a:buAutoNum type="arabicPeriod"/>
              </a:pPr>
              <a:r>
                <a:rPr lang="en-US" sz="2300" kern="1200"/>
                <a:t>Allow to acclimate several minutes</a:t>
              </a:r>
            </a:p>
            <a:p>
              <a:pPr marL="228600" lvl="1" indent="-228600" algn="l" defTabSz="1022350">
                <a:lnSpc>
                  <a:spcPct val="90000"/>
                </a:lnSpc>
                <a:spcBef>
                  <a:spcPct val="0"/>
                </a:spcBef>
                <a:spcAft>
                  <a:spcPct val="15000"/>
                </a:spcAft>
                <a:buFont typeface="+mj-lt"/>
                <a:buAutoNum type="arabicPeriod"/>
              </a:pPr>
              <a:r>
                <a:rPr lang="en-US" sz="2300" kern="1200"/>
                <a:t>Take reading while still in shade</a:t>
              </a:r>
            </a:p>
          </p:txBody>
        </p:sp>
        <p:sp>
          <p:nvSpPr>
            <p:cNvPr id="8" name="Freeform: Shape 7">
              <a:extLst>
                <a:ext uri="{FF2B5EF4-FFF2-40B4-BE49-F238E27FC236}">
                  <a16:creationId xmlns:a16="http://schemas.microsoft.com/office/drawing/2014/main" id="{B63755EF-5C07-B7F4-64A5-58DD97857F94}"/>
                </a:ext>
              </a:extLst>
            </p:cNvPr>
            <p:cNvSpPr/>
            <p:nvPr/>
          </p:nvSpPr>
          <p:spPr>
            <a:xfrm>
              <a:off x="647700" y="3652105"/>
              <a:ext cx="1603956" cy="2291366"/>
            </a:xfrm>
            <a:custGeom>
              <a:avLst/>
              <a:gdLst>
                <a:gd name="connsiteX0" fmla="*/ 0 w 2291366"/>
                <a:gd name="connsiteY0" fmla="*/ 0 h 1603956"/>
                <a:gd name="connsiteX1" fmla="*/ 1489388 w 2291366"/>
                <a:gd name="connsiteY1" fmla="*/ 0 h 1603956"/>
                <a:gd name="connsiteX2" fmla="*/ 2291366 w 2291366"/>
                <a:gd name="connsiteY2" fmla="*/ 801978 h 1603956"/>
                <a:gd name="connsiteX3" fmla="*/ 1489388 w 2291366"/>
                <a:gd name="connsiteY3" fmla="*/ 1603956 h 1603956"/>
                <a:gd name="connsiteX4" fmla="*/ 0 w 2291366"/>
                <a:gd name="connsiteY4" fmla="*/ 1603956 h 1603956"/>
                <a:gd name="connsiteX5" fmla="*/ 801978 w 2291366"/>
                <a:gd name="connsiteY5" fmla="*/ 801978 h 1603956"/>
                <a:gd name="connsiteX6" fmla="*/ 0 w 2291366"/>
                <a:gd name="connsiteY6" fmla="*/ 0 h 160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1366" h="1603956">
                  <a:moveTo>
                    <a:pt x="2291365" y="0"/>
                  </a:moveTo>
                  <a:lnTo>
                    <a:pt x="2291365" y="1042571"/>
                  </a:lnTo>
                  <a:lnTo>
                    <a:pt x="1145683" y="1603956"/>
                  </a:lnTo>
                  <a:lnTo>
                    <a:pt x="1" y="1042571"/>
                  </a:lnTo>
                  <a:lnTo>
                    <a:pt x="1" y="0"/>
                  </a:lnTo>
                  <a:lnTo>
                    <a:pt x="1145683" y="561385"/>
                  </a:lnTo>
                  <a:lnTo>
                    <a:pt x="2291365" y="0"/>
                  </a:lnTo>
                  <a:close/>
                </a:path>
              </a:pathLst>
            </a:custGeom>
          </p:spPr>
          <p:style>
            <a:lnRef idx="1">
              <a:schemeClr val="accent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26035" tIns="828013" rIns="26035" bIns="828013" numCol="1" spcCol="1270" anchor="ctr" anchorCtr="0">
              <a:noAutofit/>
            </a:bodyPr>
            <a:lstStyle/>
            <a:p>
              <a:pPr marL="0" lvl="0" indent="0" algn="ctr" defTabSz="1822450">
                <a:lnSpc>
                  <a:spcPct val="90000"/>
                </a:lnSpc>
                <a:spcBef>
                  <a:spcPct val="0"/>
                </a:spcBef>
                <a:spcAft>
                  <a:spcPct val="35000"/>
                </a:spcAft>
                <a:buNone/>
              </a:pPr>
              <a:r>
                <a:rPr lang="en-US" sz="4100" kern="1200"/>
                <a:t>Water</a:t>
              </a:r>
            </a:p>
          </p:txBody>
        </p:sp>
        <p:sp>
          <p:nvSpPr>
            <p:cNvPr id="9" name="Freeform: Shape 8">
              <a:extLst>
                <a:ext uri="{FF2B5EF4-FFF2-40B4-BE49-F238E27FC236}">
                  <a16:creationId xmlns:a16="http://schemas.microsoft.com/office/drawing/2014/main" id="{E3F40867-6DB0-4394-5B3B-4CB9C31C0027}"/>
                </a:ext>
              </a:extLst>
            </p:cNvPr>
            <p:cNvSpPr/>
            <p:nvPr/>
          </p:nvSpPr>
          <p:spPr>
            <a:xfrm>
              <a:off x="2251656" y="3652106"/>
              <a:ext cx="6244644" cy="1489389"/>
            </a:xfrm>
            <a:custGeom>
              <a:avLst/>
              <a:gdLst>
                <a:gd name="connsiteX0" fmla="*/ 248236 w 1489388"/>
                <a:gd name="connsiteY0" fmla="*/ 0 h 6244643"/>
                <a:gd name="connsiteX1" fmla="*/ 1241152 w 1489388"/>
                <a:gd name="connsiteY1" fmla="*/ 0 h 6244643"/>
                <a:gd name="connsiteX2" fmla="*/ 1489388 w 1489388"/>
                <a:gd name="connsiteY2" fmla="*/ 248236 h 6244643"/>
                <a:gd name="connsiteX3" fmla="*/ 1489388 w 1489388"/>
                <a:gd name="connsiteY3" fmla="*/ 6244643 h 6244643"/>
                <a:gd name="connsiteX4" fmla="*/ 1489388 w 1489388"/>
                <a:gd name="connsiteY4" fmla="*/ 6244643 h 6244643"/>
                <a:gd name="connsiteX5" fmla="*/ 0 w 1489388"/>
                <a:gd name="connsiteY5" fmla="*/ 6244643 h 6244643"/>
                <a:gd name="connsiteX6" fmla="*/ 0 w 1489388"/>
                <a:gd name="connsiteY6" fmla="*/ 6244643 h 6244643"/>
                <a:gd name="connsiteX7" fmla="*/ 0 w 1489388"/>
                <a:gd name="connsiteY7" fmla="*/ 248236 h 6244643"/>
                <a:gd name="connsiteX8" fmla="*/ 248236 w 1489388"/>
                <a:gd name="connsiteY8" fmla="*/ 0 h 624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9388" h="6244643">
                  <a:moveTo>
                    <a:pt x="1489388" y="1040795"/>
                  </a:moveTo>
                  <a:lnTo>
                    <a:pt x="1489388" y="5203848"/>
                  </a:lnTo>
                  <a:cubicBezTo>
                    <a:pt x="1489388" y="5778662"/>
                    <a:pt x="1462881" y="6244641"/>
                    <a:pt x="1430182" y="6244641"/>
                  </a:cubicBezTo>
                  <a:lnTo>
                    <a:pt x="0" y="6244641"/>
                  </a:lnTo>
                  <a:lnTo>
                    <a:pt x="0" y="6244641"/>
                  </a:lnTo>
                  <a:lnTo>
                    <a:pt x="0" y="2"/>
                  </a:lnTo>
                  <a:lnTo>
                    <a:pt x="0" y="2"/>
                  </a:lnTo>
                  <a:lnTo>
                    <a:pt x="1430182" y="2"/>
                  </a:lnTo>
                  <a:cubicBezTo>
                    <a:pt x="1462881" y="2"/>
                    <a:pt x="1489388" y="465981"/>
                    <a:pt x="1489388" y="1040795"/>
                  </a:cubicBezTo>
                  <a:close/>
                </a:path>
              </a:pathLst>
            </a:custGeom>
          </p:spPr>
          <p:style>
            <a:lnRef idx="1">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3577" tIns="87311" rIns="87311" bIns="87312" numCol="1" spcCol="1270" anchor="ctr" anchorCtr="0">
              <a:noAutofit/>
            </a:bodyPr>
            <a:lstStyle/>
            <a:p>
              <a:pPr marL="228600" lvl="1" indent="-228600" algn="l" defTabSz="1022350">
                <a:lnSpc>
                  <a:spcPct val="90000"/>
                </a:lnSpc>
                <a:spcBef>
                  <a:spcPct val="0"/>
                </a:spcBef>
                <a:spcAft>
                  <a:spcPct val="15000"/>
                </a:spcAft>
                <a:buFont typeface="+mj-lt"/>
                <a:buAutoNum type="arabicPeriod" startAt="4"/>
              </a:pPr>
              <a:r>
                <a:rPr lang="en-US" sz="2300" kern="1200"/>
                <a:t>Place in stream in shade</a:t>
              </a:r>
            </a:p>
            <a:p>
              <a:pPr marL="228600" lvl="1" indent="-228600" algn="l" defTabSz="1022350">
                <a:lnSpc>
                  <a:spcPct val="90000"/>
                </a:lnSpc>
                <a:spcBef>
                  <a:spcPct val="0"/>
                </a:spcBef>
                <a:spcAft>
                  <a:spcPct val="15000"/>
                </a:spcAft>
                <a:buFont typeface="+mj-lt"/>
                <a:buAutoNum type="arabicPeriod" startAt="4"/>
              </a:pPr>
              <a:r>
                <a:rPr lang="en-US" sz="2300" kern="1200" dirty="0"/>
                <a:t>Allow to acclimate several minutes</a:t>
              </a:r>
            </a:p>
            <a:p>
              <a:pPr marL="228600" lvl="1" indent="-228600" algn="l" defTabSz="1022350" rtl="0">
                <a:lnSpc>
                  <a:spcPct val="90000"/>
                </a:lnSpc>
                <a:spcBef>
                  <a:spcPct val="0"/>
                </a:spcBef>
                <a:spcAft>
                  <a:spcPct val="15000"/>
                </a:spcAft>
                <a:buFont typeface="+mj-lt"/>
                <a:buAutoNum type="arabicPeriod" startAt="4"/>
              </a:pPr>
              <a:r>
                <a:rPr lang="en-US" sz="2300" b="1" u="none" kern="1200" dirty="0">
                  <a:latin typeface="Segoe UI"/>
                </a:rPr>
                <a:t>Read thermometer while it's in the water</a:t>
              </a:r>
              <a:endParaRPr lang="en-US" sz="2300" b="1" u="none" kern="1200" dirty="0"/>
            </a:p>
          </p:txBody>
        </p:sp>
      </p:grpSp>
      <p:grpSp>
        <p:nvGrpSpPr>
          <p:cNvPr id="14" name="Group 13">
            <a:extLst>
              <a:ext uri="{FF2B5EF4-FFF2-40B4-BE49-F238E27FC236}">
                <a16:creationId xmlns:a16="http://schemas.microsoft.com/office/drawing/2014/main" id="{97558045-1F5A-43B9-BC00-895E80CD54A6}"/>
              </a:ext>
            </a:extLst>
          </p:cNvPr>
          <p:cNvGrpSpPr/>
          <p:nvPr/>
        </p:nvGrpSpPr>
        <p:grpSpPr>
          <a:xfrm>
            <a:off x="234075" y="6179618"/>
            <a:ext cx="8447248" cy="404579"/>
            <a:chOff x="234075" y="6179618"/>
            <a:chExt cx="8447248" cy="404579"/>
          </a:xfrm>
        </p:grpSpPr>
        <p:sp>
          <p:nvSpPr>
            <p:cNvPr id="15" name="Freeform: Shape 14">
              <a:extLst>
                <a:ext uri="{FF2B5EF4-FFF2-40B4-BE49-F238E27FC236}">
                  <a16:creationId xmlns:a16="http://schemas.microsoft.com/office/drawing/2014/main" id="{94598632-2A54-406A-9868-2CF1082EBD76}"/>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16" name="Freeform: Shape 15">
              <a:extLst>
                <a:ext uri="{FF2B5EF4-FFF2-40B4-BE49-F238E27FC236}">
                  <a16:creationId xmlns:a16="http://schemas.microsoft.com/office/drawing/2014/main" id="{789F69F9-6CBC-4EBF-AA92-3BA4FD147045}"/>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17" name="Freeform: Shape 16">
              <a:extLst>
                <a:ext uri="{FF2B5EF4-FFF2-40B4-BE49-F238E27FC236}">
                  <a16:creationId xmlns:a16="http://schemas.microsoft.com/office/drawing/2014/main" id="{1E628DD5-8758-4773-A47B-3B0C0AD0B2D2}"/>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18" name="Freeform: Shape 17">
              <a:extLst>
                <a:ext uri="{FF2B5EF4-FFF2-40B4-BE49-F238E27FC236}">
                  <a16:creationId xmlns:a16="http://schemas.microsoft.com/office/drawing/2014/main" id="{51EB7791-D17F-4789-AC9C-AB47AEF33E39}"/>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19" name="Freeform: Shape 18">
              <a:extLst>
                <a:ext uri="{FF2B5EF4-FFF2-40B4-BE49-F238E27FC236}">
                  <a16:creationId xmlns:a16="http://schemas.microsoft.com/office/drawing/2014/main" id="{2CBCCBB8-8474-4BFB-BF84-F55B1E394EBE}"/>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0" name="Freeform: Shape 19">
              <a:extLst>
                <a:ext uri="{FF2B5EF4-FFF2-40B4-BE49-F238E27FC236}">
                  <a16:creationId xmlns:a16="http://schemas.microsoft.com/office/drawing/2014/main" id="{13E44EA6-5A39-4283-AA1B-1879BA9295F1}"/>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1" name="Freeform: Shape 20">
              <a:extLst>
                <a:ext uri="{FF2B5EF4-FFF2-40B4-BE49-F238E27FC236}">
                  <a16:creationId xmlns:a16="http://schemas.microsoft.com/office/drawing/2014/main" id="{8FE284F4-028E-43EA-B1F5-DB99FC90496B}"/>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7279107"/>
      </p:ext>
    </p:extLst>
  </p:cSld>
  <p:clrMapOvr>
    <a:masterClrMapping/>
  </p:clrMapOvr>
  <mc:AlternateContent xmlns:mc="http://schemas.openxmlformats.org/markup-compatibility/2006" xmlns:p14="http://schemas.microsoft.com/office/powerpoint/2010/main">
    <mc:Choice Requires="p14">
      <p:transition spd="slow" p14:dur="2000" advTm="25765"/>
    </mc:Choice>
    <mc:Fallback xmlns="">
      <p:transition spd="slow" advTm="2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6"/>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TOXICITY</a:t>
            </a:r>
            <a:endParaRPr/>
          </a:p>
        </p:txBody>
      </p:sp>
      <p:sp>
        <p:nvSpPr>
          <p:cNvPr id="179" name="Google Shape;179;p6"/>
          <p:cNvSpPr txBox="1">
            <a:spLocks noGrp="1"/>
          </p:cNvSpPr>
          <p:nvPr>
            <p:ph type="body" idx="1"/>
          </p:nvPr>
        </p:nvSpPr>
        <p:spPr>
          <a:xfrm>
            <a:off x="457200" y="1579562"/>
            <a:ext cx="8229600" cy="4741940"/>
          </a:xfrm>
          <a:prstGeom prst="rect">
            <a:avLst/>
          </a:prstGeom>
          <a:noFill/>
          <a:ln>
            <a:noFill/>
          </a:ln>
        </p:spPr>
        <p:txBody>
          <a:bodyPr spcFirstLastPara="1" wrap="square" lIns="91425" tIns="45700" rIns="91425" bIns="45700" anchor="t" anchorCtr="0">
            <a:normAutofit/>
          </a:bodyPr>
          <a:lstStyle/>
          <a:p>
            <a:pPr marL="365760" indent="-365760"/>
            <a:r>
              <a:rPr lang="en-US" b="1"/>
              <a:t>Toxicity</a:t>
            </a:r>
            <a:r>
              <a:rPr lang="en-US"/>
              <a:t> is the measurement of how poisonous or harmful a substance is to plants and animals</a:t>
            </a:r>
            <a:endParaRPr/>
          </a:p>
          <a:p>
            <a:pPr marL="365760" lvl="0" indent="-222885" algn="l" rtl="0">
              <a:spcBef>
                <a:spcPts val="1000"/>
              </a:spcBef>
              <a:spcAft>
                <a:spcPts val="0"/>
              </a:spcAft>
              <a:buSzPts val="2240"/>
              <a:buNone/>
            </a:pPr>
            <a:endParaRPr/>
          </a:p>
        </p:txBody>
      </p:sp>
      <p:grpSp>
        <p:nvGrpSpPr>
          <p:cNvPr id="180" name="Google Shape;180;p6"/>
          <p:cNvGrpSpPr/>
          <p:nvPr/>
        </p:nvGrpSpPr>
        <p:grpSpPr>
          <a:xfrm>
            <a:off x="386656" y="6133174"/>
            <a:ext cx="8370687" cy="382850"/>
            <a:chOff x="386656" y="6133174"/>
            <a:chExt cx="8370687" cy="382850"/>
          </a:xfrm>
        </p:grpSpPr>
        <p:sp>
          <p:nvSpPr>
            <p:cNvPr id="181" name="Google Shape;181;p6"/>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82" name="Google Shape;182;p6"/>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83" name="Google Shape;183;p6"/>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84" name="Google Shape;184;p6"/>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85" name="Google Shape;185;p6"/>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86" name="Google Shape;186;p6"/>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87" name="Google Shape;187;p6"/>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88" name="Google Shape;188;p6"/>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aphicFrame>
        <p:nvGraphicFramePr>
          <p:cNvPr id="189" name="Google Shape;189;p6"/>
          <p:cNvGraphicFramePr/>
          <p:nvPr>
            <p:extLst>
              <p:ext uri="{D42A27DB-BD31-4B8C-83A1-F6EECF244321}">
                <p14:modId xmlns:p14="http://schemas.microsoft.com/office/powerpoint/2010/main" val="3614139294"/>
              </p:ext>
            </p:extLst>
          </p:nvPr>
        </p:nvGraphicFramePr>
        <p:xfrm>
          <a:off x="4435740" y="3194462"/>
          <a:ext cx="4241916" cy="2820834"/>
        </p:xfrm>
        <a:graphic>
          <a:graphicData uri="http://schemas.openxmlformats.org/drawingml/2006/table">
            <a:tbl>
              <a:tblPr firstRow="1" bandRow="1">
                <a:tableStyleId>{ED2979CC-9380-4826-A3C3-FA67B0A9AA00}</a:tableStyleId>
              </a:tblPr>
              <a:tblGrid>
                <a:gridCol w="4241916">
                  <a:extLst>
                    <a:ext uri="{9D8B030D-6E8A-4147-A177-3AD203B41FA5}">
                      <a16:colId xmlns:a16="http://schemas.microsoft.com/office/drawing/2014/main" val="20001"/>
                    </a:ext>
                  </a:extLst>
                </a:gridCol>
              </a:tblGrid>
              <a:tr h="641846">
                <a:tc>
                  <a:txBody>
                    <a:bodyPr/>
                    <a:lstStyle/>
                    <a:p>
                      <a:pPr marL="0" marR="0" lvl="0" indent="0" algn="ctr" rtl="0">
                        <a:spcBef>
                          <a:spcPts val="0"/>
                        </a:spcBef>
                        <a:spcAft>
                          <a:spcPts val="0"/>
                        </a:spcAft>
                        <a:buNone/>
                      </a:pPr>
                      <a:r>
                        <a:rPr lang="en-US" sz="2400" dirty="0"/>
                        <a:t>Chronic Toxicity</a:t>
                      </a:r>
                      <a:endParaRPr sz="2400" dirty="0">
                        <a:solidFill>
                          <a:schemeClr val="dk1"/>
                        </a:solidFill>
                      </a:endParaRPr>
                    </a:p>
                  </a:txBody>
                  <a:tcPr marL="91450" marR="91450" marT="45725" marB="45725"/>
                </a:tc>
                <a:extLst>
                  <a:ext uri="{0D108BD9-81ED-4DB2-BD59-A6C34878D82A}">
                    <a16:rowId xmlns:a16="http://schemas.microsoft.com/office/drawing/2014/main" val="10000"/>
                  </a:ext>
                </a:extLst>
              </a:tr>
              <a:tr h="990258">
                <a:tc>
                  <a:txBody>
                    <a:bodyPr/>
                    <a:lstStyle/>
                    <a:p>
                      <a:pPr marL="0" marR="0" lvl="0" indent="0" algn="l" rtl="0">
                        <a:spcBef>
                          <a:spcPts val="0"/>
                        </a:spcBef>
                        <a:spcAft>
                          <a:spcPts val="0"/>
                        </a:spcAft>
                        <a:buNone/>
                      </a:pPr>
                      <a:r>
                        <a:rPr lang="en-US" sz="2400"/>
                        <a:t>Longer-term (1/10 of life span or more)</a:t>
                      </a:r>
                      <a:endParaRPr sz="2400"/>
                    </a:p>
                  </a:txBody>
                  <a:tcPr marL="91450" marR="91450" marT="45725" marB="45725"/>
                </a:tc>
                <a:extLst>
                  <a:ext uri="{0D108BD9-81ED-4DB2-BD59-A6C34878D82A}">
                    <a16:rowId xmlns:a16="http://schemas.microsoft.com/office/drawing/2014/main" val="10001"/>
                  </a:ext>
                </a:extLst>
              </a:tr>
              <a:tr h="1181052">
                <a:tc>
                  <a:txBody>
                    <a:bodyPr/>
                    <a:lstStyle/>
                    <a:p>
                      <a:pPr marL="0" marR="0" lvl="0" indent="0" algn="l" rtl="0">
                        <a:spcBef>
                          <a:spcPts val="0"/>
                        </a:spcBef>
                        <a:spcAft>
                          <a:spcPts val="0"/>
                        </a:spcAft>
                        <a:buNone/>
                      </a:pPr>
                      <a:r>
                        <a:rPr lang="en-US" sz="2400" dirty="0"/>
                        <a:t>Harmful but usually not lethal (affects growth, reproduction)</a:t>
                      </a:r>
                      <a:endParaRPr sz="2400" dirty="0"/>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496797068"/>
              </p:ext>
            </p:extLst>
          </p:nvPr>
        </p:nvGraphicFramePr>
        <p:xfrm>
          <a:off x="555464" y="3194460"/>
          <a:ext cx="3880275" cy="2813157"/>
        </p:xfrm>
        <a:graphic>
          <a:graphicData uri="http://schemas.openxmlformats.org/drawingml/2006/table">
            <a:tbl>
              <a:tblPr firstRow="1" bandRow="1">
                <a:tableStyleId>{463966F8-7B4F-417B-81F6-1A067CBA4B56}</a:tableStyleId>
              </a:tblPr>
              <a:tblGrid>
                <a:gridCol w="3880275">
                  <a:extLst>
                    <a:ext uri="{9D8B030D-6E8A-4147-A177-3AD203B41FA5}">
                      <a16:colId xmlns:a16="http://schemas.microsoft.com/office/drawing/2014/main" val="4213463686"/>
                    </a:ext>
                  </a:extLst>
                </a:gridCol>
              </a:tblGrid>
              <a:tr h="641523">
                <a:tc>
                  <a:txBody>
                    <a:bodyPr/>
                    <a:lstStyle/>
                    <a:p>
                      <a:pPr marL="0" marR="0" lvl="0" indent="0" algn="ctr" rtl="0">
                        <a:spcBef>
                          <a:spcPts val="0"/>
                        </a:spcBef>
                        <a:spcAft>
                          <a:spcPts val="0"/>
                        </a:spcAft>
                        <a:buNone/>
                      </a:pPr>
                      <a:r>
                        <a:rPr lang="en-US" sz="2400" u="none" strike="noStrike" cap="none"/>
                        <a:t>Acute Toxicity</a:t>
                      </a:r>
                      <a:endParaRPr sz="2400">
                        <a:solidFill>
                          <a:schemeClr val="dk1"/>
                        </a:solidFill>
                      </a:endParaRPr>
                    </a:p>
                  </a:txBody>
                  <a:tcPr marL="91450" marR="91450" marT="45725" marB="45725"/>
                </a:tc>
                <a:extLst>
                  <a:ext uri="{0D108BD9-81ED-4DB2-BD59-A6C34878D82A}">
                    <a16:rowId xmlns:a16="http://schemas.microsoft.com/office/drawing/2014/main" val="3050691257"/>
                  </a:ext>
                </a:extLst>
              </a:tr>
              <a:tr h="1016176">
                <a:tc>
                  <a:txBody>
                    <a:bodyPr/>
                    <a:lstStyle/>
                    <a:p>
                      <a:pPr marL="0" marR="0" lvl="0" indent="0" algn="l" rtl="0">
                        <a:spcBef>
                          <a:spcPts val="0"/>
                        </a:spcBef>
                        <a:spcAft>
                          <a:spcPts val="0"/>
                        </a:spcAft>
                        <a:buNone/>
                      </a:pPr>
                      <a:r>
                        <a:rPr lang="en-US" sz="2400"/>
                        <a:t>Short term</a:t>
                      </a:r>
                      <a:endParaRPr/>
                    </a:p>
                    <a:p>
                      <a:pPr marL="0" marR="0" lvl="0" indent="0" algn="l" rtl="0">
                        <a:spcBef>
                          <a:spcPts val="0"/>
                        </a:spcBef>
                        <a:spcAft>
                          <a:spcPts val="0"/>
                        </a:spcAft>
                        <a:buNone/>
                      </a:pPr>
                      <a:r>
                        <a:rPr lang="en-US" sz="2400"/>
                        <a:t>(2-4 days)</a:t>
                      </a:r>
                      <a:endParaRPr sz="2400"/>
                    </a:p>
                  </a:txBody>
                  <a:tcPr marL="91450" marR="91450" marT="45725" marB="45725"/>
                </a:tc>
                <a:extLst>
                  <a:ext uri="{0D108BD9-81ED-4DB2-BD59-A6C34878D82A}">
                    <a16:rowId xmlns:a16="http://schemas.microsoft.com/office/drawing/2014/main" val="1475954809"/>
                  </a:ext>
                </a:extLst>
              </a:tr>
              <a:tr h="1155458">
                <a:tc>
                  <a:txBody>
                    <a:bodyPr/>
                    <a:lstStyle/>
                    <a:p>
                      <a:pPr marL="0" marR="0" lvl="0" indent="0" algn="l" rtl="0">
                        <a:spcBef>
                          <a:spcPts val="0"/>
                        </a:spcBef>
                        <a:spcAft>
                          <a:spcPts val="0"/>
                        </a:spcAft>
                        <a:buNone/>
                      </a:pPr>
                      <a:r>
                        <a:rPr lang="en-US" sz="2400" dirty="0"/>
                        <a:t>Lethal/Serious harm</a:t>
                      </a:r>
                      <a:endParaRPr sz="2400" dirty="0"/>
                    </a:p>
                  </a:txBody>
                  <a:tcPr marL="91450" marR="91450" marT="45725" marB="45725"/>
                </a:tc>
                <a:extLst>
                  <a:ext uri="{0D108BD9-81ED-4DB2-BD59-A6C34878D82A}">
                    <a16:rowId xmlns:a16="http://schemas.microsoft.com/office/drawing/2014/main" val="1853132955"/>
                  </a:ext>
                </a:extLst>
              </a:tr>
            </a:tbl>
          </a:graphicData>
        </a:graphic>
      </p:graphicFrame>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080" end="1546.839"/>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422"/>
    </mc:Choice>
    <mc:Fallback xmlns="">
      <p:transition spd="slow" advTm="5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5A2BB1-1B62-4F6E-9ABE-9F94174CF676}"/>
              </a:ext>
            </a:extLst>
          </p:cNvPr>
          <p:cNvSpPr txBox="1">
            <a:spLocks/>
          </p:cNvSpPr>
          <p:nvPr/>
        </p:nvSpPr>
        <p:spPr>
          <a:xfrm>
            <a:off x="609600" y="4059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pPr marL="54864" marR="0" lvl="0" indent="0" algn="ctr" defTabSz="914400" rtl="0" eaLnBrk="1" fontAlgn="auto" latinLnBrk="0" hangingPunct="1">
              <a:lnSpc>
                <a:spcPct val="100000"/>
              </a:lnSpc>
              <a:spcBef>
                <a:spcPct val="0"/>
              </a:spcBef>
              <a:spcAft>
                <a:spcPts val="0"/>
              </a:spcAft>
              <a:buClrTx/>
              <a:buSzTx/>
              <a:buFontTx/>
              <a:buNone/>
              <a:tabLst/>
              <a:defRPr/>
            </a:pPr>
            <a:r>
              <a:rPr kumimoji="0" lang="en-US" sz="4600" b="1" i="0" u="none" strike="noStrike" kern="1200" cap="all" spc="0" normalizeH="0" baseline="0" noProof="0">
                <a:ln>
                  <a:noFill/>
                </a:ln>
                <a:solidFill>
                  <a:srgbClr val="DCD880"/>
                </a:solidFill>
                <a:effectLst/>
                <a:uLnTx/>
                <a:uFillTx/>
                <a:latin typeface="Segoe UI"/>
                <a:ea typeface="+mj-ea"/>
                <a:cs typeface="+mj-cs"/>
              </a:rPr>
              <a:t>Nitrate Test kit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548936"/>
            <a:ext cx="6248400" cy="4686300"/>
          </a:xfrm>
          <a:prstGeom prst="rect">
            <a:avLst/>
          </a:prstGeom>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end="2180.875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9710354"/>
      </p:ext>
    </p:extLst>
  </p:cSld>
  <p:clrMapOvr>
    <a:masterClrMapping/>
  </p:clrMapOvr>
  <mc:AlternateContent xmlns:mc="http://schemas.openxmlformats.org/markup-compatibility/2006" xmlns:p14="http://schemas.microsoft.com/office/powerpoint/2010/main">
    <mc:Choice Requires="p14">
      <p:transition spd="slow" p14:dur="2000" advTm="42103"/>
    </mc:Choice>
    <mc:Fallback xmlns="">
      <p:transition spd="slow" advTm="4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656" x="393700" y="5062538"/>
          <p14:tracePt t="7894" x="490538" y="5037138"/>
          <p14:tracePt t="7901" x="633413" y="4983163"/>
          <p14:tracePt t="7910" x="795338" y="4929188"/>
          <p14:tracePt t="7928" x="1062038" y="4840288"/>
          <p14:tracePt t="7945" x="1268413" y="4776788"/>
          <p14:tracePt t="7961" x="1473200" y="4714875"/>
          <p14:tracePt t="7977" x="1544638" y="4697413"/>
          <p14:tracePt t="7995" x="1598613" y="4687888"/>
          <p14:tracePt t="8012" x="1643063" y="4670425"/>
          <p14:tracePt t="8016" x="1660525" y="4670425"/>
          <p14:tracePt t="8027" x="1679575" y="4670425"/>
          <p14:tracePt t="8044" x="1751013" y="4670425"/>
          <p14:tracePt t="8060" x="1785938" y="4660900"/>
          <p14:tracePt t="8077" x="1812925" y="4652963"/>
          <p14:tracePt t="8094" x="1839913" y="4652963"/>
          <p14:tracePt t="8110" x="1874838" y="4643438"/>
          <p14:tracePt t="8128" x="1928813" y="4633913"/>
          <p14:tracePt t="8144" x="1973263" y="4616450"/>
          <p14:tracePt t="8161" x="2036763" y="4598988"/>
          <p14:tracePt t="8177" x="2108200" y="4589463"/>
          <p14:tracePt t="8194" x="2179638" y="4589463"/>
          <p14:tracePt t="8211" x="2251075" y="4589463"/>
          <p14:tracePt t="8227" x="2268538" y="4589463"/>
          <p14:tracePt t="8244" x="2295525" y="4589463"/>
          <p14:tracePt t="8260" x="2330450" y="4581525"/>
          <p14:tracePt t="8278" x="2374900" y="4572000"/>
          <p14:tracePt t="8294" x="2411413" y="4562475"/>
          <p14:tracePt t="8313" x="2419350" y="4562475"/>
          <p14:tracePt t="8327" x="2428875" y="4562475"/>
          <p14:tracePt t="8344" x="2438400" y="4562475"/>
          <p14:tracePt t="8360" x="2446338" y="4554538"/>
          <p14:tracePt t="8378" x="2465388" y="4545013"/>
          <p14:tracePt t="8394" x="2482850" y="4545013"/>
          <p14:tracePt t="8427" x="2490788" y="4545013"/>
          <p14:tracePt t="9287" x="2482850" y="4545013"/>
          <p14:tracePt t="9293" x="2482850" y="4537075"/>
          <p14:tracePt t="9322" x="2473325" y="4527550"/>
          <p14:tracePt t="9337" x="2465388" y="4491038"/>
          <p14:tracePt t="9345" x="2438400" y="4465638"/>
          <p14:tracePt t="9352" x="2411413" y="4411663"/>
          <p14:tracePt t="9360" x="2384425" y="4384675"/>
          <p14:tracePt t="9378" x="2347913" y="4340225"/>
          <p14:tracePt t="9394" x="2339975" y="4322763"/>
          <p14:tracePt t="9411" x="2330450" y="4303713"/>
          <p14:tracePt t="9428" x="2330450" y="4295775"/>
          <p14:tracePt t="9444" x="2286000" y="4259263"/>
          <p14:tracePt t="9460" x="2241550" y="4170363"/>
          <p14:tracePt t="9478" x="2160588" y="3983038"/>
          <p14:tracePt t="9494" x="2133600" y="3902075"/>
          <p14:tracePt t="9510" x="2116138" y="3857625"/>
          <p14:tracePt t="9527" x="2116138" y="3848100"/>
          <p14:tracePt t="9544" x="2116138" y="3840163"/>
          <p14:tracePt t="9566" x="2116138" y="3830638"/>
          <p14:tracePt t="9577" x="2116138" y="3803650"/>
          <p14:tracePt t="9593" x="2116138" y="3687763"/>
          <p14:tracePt t="9610" x="2152650" y="3500438"/>
          <p14:tracePt t="9628" x="2160588" y="3465513"/>
          <p14:tracePt t="9644" x="2160588" y="3446463"/>
          <p14:tracePt t="9895" x="2187575" y="3438525"/>
          <p14:tracePt t="9901" x="2197100" y="3438525"/>
          <p14:tracePt t="9911" x="2205038" y="3438525"/>
          <p14:tracePt t="9928" x="2232025" y="3438525"/>
          <p14:tracePt t="9944" x="2259013" y="3438525"/>
          <p14:tracePt t="9960" x="2312988" y="3438525"/>
          <p14:tracePt t="9977" x="2330450" y="3438525"/>
          <p14:tracePt t="9994" x="2347913" y="3438525"/>
          <p14:tracePt t="10011" x="2366963" y="3455988"/>
          <p14:tracePt t="10016" x="2374900" y="3455988"/>
          <p14:tracePt t="10027" x="2374900" y="3465513"/>
          <p14:tracePt t="10044" x="2384425" y="3482975"/>
          <p14:tracePt t="10060" x="2411413" y="3509963"/>
          <p14:tracePt t="10077" x="2438400" y="3562350"/>
          <p14:tracePt t="10093" x="2465388" y="3643313"/>
          <p14:tracePt t="10110" x="2482850" y="3714750"/>
          <p14:tracePt t="10128" x="2500313" y="3768725"/>
          <p14:tracePt t="10144" x="2500313" y="3786188"/>
          <p14:tracePt t="10161" x="2500313" y="3803650"/>
          <p14:tracePt t="10177" x="2500313" y="3875088"/>
          <p14:tracePt t="10194" x="2517775" y="4010025"/>
          <p14:tracePt t="10211" x="2527300" y="4197350"/>
          <p14:tracePt t="10227" x="2536825" y="4268788"/>
          <p14:tracePt t="10244" x="2536825" y="4303713"/>
          <p14:tracePt t="10260" x="2536825" y="4313238"/>
          <p14:tracePt t="10277" x="2536825" y="4330700"/>
          <p14:tracePt t="10294" x="2536825" y="4394200"/>
          <p14:tracePt t="10296" x="2536825" y="4456113"/>
          <p14:tracePt t="10310" x="2527300" y="4581525"/>
          <p14:tracePt t="10327" x="2517775" y="4687888"/>
          <p14:tracePt t="10344" x="2500313" y="4768850"/>
          <p14:tracePt t="10360" x="2500313" y="4803775"/>
          <p14:tracePt t="10378" x="2482850" y="4830763"/>
          <p14:tracePt t="10394" x="2455863" y="4857750"/>
          <p14:tracePt t="10411" x="2428875" y="4894263"/>
          <p14:tracePt t="10428" x="2384425" y="4938713"/>
          <p14:tracePt t="10444" x="2357438" y="5000625"/>
          <p14:tracePt t="10461" x="2322513" y="5045075"/>
          <p14:tracePt t="10478" x="2295525" y="5054600"/>
          <p14:tracePt t="10494" x="2286000" y="5054600"/>
          <p14:tracePt t="10511" x="2268538" y="5054600"/>
          <p14:tracePt t="10527" x="2214563" y="5000625"/>
          <p14:tracePt t="10543" x="2125663" y="4894263"/>
          <p14:tracePt t="10561" x="2036763" y="4741863"/>
          <p14:tracePt t="10577" x="2027238" y="4705350"/>
          <p14:tracePt t="10594" x="2017713" y="4697413"/>
          <p14:tracePt t="10610" x="2017713" y="4687888"/>
          <p14:tracePt t="10628" x="2017713" y="4643438"/>
          <p14:tracePt t="10645" x="2017713" y="4527550"/>
          <p14:tracePt t="10661" x="2081213" y="4241800"/>
          <p14:tracePt t="10677" x="2108200" y="4108450"/>
          <p14:tracePt t="10694" x="2125663" y="4044950"/>
          <p14:tracePt t="10710" x="2143125" y="4010025"/>
          <p14:tracePt t="10727" x="2170113" y="3965575"/>
          <p14:tracePt t="10744" x="2241550" y="3840163"/>
          <p14:tracePt t="10761" x="2312988" y="3732213"/>
          <p14:tracePt t="10777" x="2347913" y="3660775"/>
          <p14:tracePt t="10794" x="2357438" y="3643313"/>
          <p14:tracePt t="10798" x="2357438" y="3633788"/>
          <p14:tracePt t="10810" x="2357438" y="3625850"/>
          <p14:tracePt t="10828" x="2374900" y="3625850"/>
          <p14:tracePt t="10844" x="2393950" y="3670300"/>
          <p14:tracePt t="10860" x="2473325" y="3803650"/>
          <p14:tracePt t="10878" x="2554288" y="3938588"/>
          <p14:tracePt t="10894" x="2571750" y="4027488"/>
          <p14:tracePt t="10911" x="2571750" y="4108450"/>
          <p14:tracePt t="10928" x="2562225" y="4179888"/>
          <p14:tracePt t="10944" x="2500313" y="4276725"/>
          <p14:tracePt t="10960" x="2428875" y="4375150"/>
          <p14:tracePt t="10977" x="2393950" y="4419600"/>
          <p14:tracePt t="10994" x="2366963" y="4438650"/>
          <p14:tracePt t="11010" x="2357438" y="4446588"/>
          <p14:tracePt t="11696" x="2411413" y="4348163"/>
          <p14:tracePt t="11703" x="2517775" y="4224338"/>
          <p14:tracePt t="11712" x="2660650" y="4044950"/>
          <p14:tracePt t="11727" x="3036888" y="3652838"/>
          <p14:tracePt t="11744" x="3500438" y="3259138"/>
          <p14:tracePt t="11760" x="4081463" y="2867025"/>
          <p14:tracePt t="11778" x="4768850" y="2455863"/>
          <p14:tracePt t="11793" x="5045075" y="2303463"/>
          <p14:tracePt t="11810" x="5251450" y="2205038"/>
          <p14:tracePt t="11827" x="5313363" y="2160588"/>
          <p14:tracePt t="11947" x="5170488" y="2197100"/>
          <p14:tracePt t="11955" x="5072063" y="2224088"/>
          <p14:tracePt t="11963" x="5010150" y="2251075"/>
          <p14:tracePt t="11978" x="4973638" y="2259013"/>
          <p14:tracePt t="11995" x="4965700" y="2259013"/>
          <p14:tracePt t="12011" x="4956175" y="2259013"/>
          <p14:tracePt t="12027" x="4983163" y="2259013"/>
          <p14:tracePt t="12044" x="5276850" y="2347913"/>
          <p14:tracePt t="12060" x="5456238" y="2446338"/>
          <p14:tracePt t="12077" x="5608638" y="2554288"/>
          <p14:tracePt t="12093" x="5688013" y="2643188"/>
          <p14:tracePt t="12110" x="5724525" y="2714625"/>
          <p14:tracePt t="12127" x="5741988" y="2803525"/>
          <p14:tracePt t="12143" x="5741988" y="2946400"/>
          <p14:tracePt t="12160" x="5724525" y="3009900"/>
          <p14:tracePt t="12177" x="5697538" y="3054350"/>
          <p14:tracePt t="12194" x="5680075" y="3071813"/>
          <p14:tracePt t="12210" x="5670550" y="3081338"/>
          <p14:tracePt t="12227" x="5661025" y="3089275"/>
          <p14:tracePt t="12305" x="5670550" y="3089275"/>
          <p14:tracePt t="12313" x="5680075" y="3081338"/>
          <p14:tracePt t="12319" x="5697538" y="3071813"/>
          <p14:tracePt t="12327" x="5705475" y="3062288"/>
          <p14:tracePt t="12343" x="5759450" y="3009900"/>
          <p14:tracePt t="12360" x="5795963" y="2973388"/>
          <p14:tracePt t="12377" x="5840413" y="2901950"/>
          <p14:tracePt t="12394" x="5875338" y="2786063"/>
          <p14:tracePt t="12410" x="5884863" y="2751138"/>
          <p14:tracePt t="12428" x="5884863" y="2732088"/>
          <p14:tracePt t="12443" x="5884863" y="2714625"/>
          <p14:tracePt t="12479" x="5884863" y="2705100"/>
          <p14:tracePt t="12494" x="5884863" y="2660650"/>
          <p14:tracePt t="12510" x="5875338" y="2643188"/>
          <p14:tracePt t="12527" x="5875338" y="2625725"/>
          <p14:tracePt t="12561" x="5875338" y="2616200"/>
          <p14:tracePt t="12577" x="5875338" y="2598738"/>
          <p14:tracePt t="12615" x="5875338" y="2589213"/>
          <p14:tracePt t="12627" x="5867400" y="2589213"/>
          <p14:tracePt t="12644" x="5857875" y="2581275"/>
          <p14:tracePt t="12661" x="5840413" y="2536825"/>
          <p14:tracePt t="12677" x="5840413" y="2527300"/>
          <p14:tracePt t="12694" x="5830888" y="2509838"/>
          <p14:tracePt t="12727" x="5822950" y="2509838"/>
          <p14:tracePt t="12753" x="5822950" y="2500313"/>
          <p14:tracePt t="12768" x="5822950" y="2490788"/>
          <p14:tracePt t="12777" x="5813425" y="2482850"/>
          <p14:tracePt t="12793" x="5803900" y="2473325"/>
          <p14:tracePt t="12814" x="5786438" y="2465388"/>
          <p14:tracePt t="12836" x="5776913" y="2465388"/>
          <p14:tracePt t="12874" x="5768975" y="2465388"/>
          <p14:tracePt t="12936" x="5768975" y="2473325"/>
          <p14:tracePt t="12945" x="5768975" y="2482850"/>
          <p14:tracePt t="12951" x="5759450" y="2500313"/>
          <p14:tracePt t="12960" x="5759450" y="2517775"/>
          <p14:tracePt t="12977" x="5751513" y="2598738"/>
          <p14:tracePt t="12995" x="5741988" y="2697163"/>
          <p14:tracePt t="13011" x="5741988" y="2830513"/>
          <p14:tracePt t="13027" x="5741988" y="2857500"/>
          <p14:tracePt t="13043" x="5741988" y="2884488"/>
          <p14:tracePt t="13077" x="5741988" y="2894013"/>
          <p14:tracePt t="13093" x="5741988" y="2973388"/>
          <p14:tracePt t="13110" x="5724525" y="3062288"/>
          <p14:tracePt t="13127" x="5715000" y="3133725"/>
          <p14:tracePt t="13144" x="5705475" y="3170238"/>
          <p14:tracePt t="13161" x="5705475" y="3179763"/>
          <p14:tracePt t="13177" x="5705475" y="3197225"/>
          <p14:tracePt t="13193" x="5688013" y="3241675"/>
          <p14:tracePt t="13210" x="5680075" y="3303588"/>
          <p14:tracePt t="13227" x="5653088" y="3357563"/>
          <p14:tracePt t="13244" x="5643563" y="3384550"/>
          <p14:tracePt t="13261" x="5634038" y="3402013"/>
          <p14:tracePt t="13391" x="5634038" y="3394075"/>
          <p14:tracePt t="13399" x="5634038" y="3384550"/>
          <p14:tracePt t="13411" x="5634038" y="3357563"/>
          <p14:tracePt t="13428" x="5643563" y="3241675"/>
          <p14:tracePt t="13445" x="5661025" y="3054350"/>
          <p14:tracePt t="13460" x="5680075" y="2990850"/>
          <p14:tracePt t="13477" x="5680075" y="2965450"/>
          <p14:tracePt t="13494" x="5680075" y="2938463"/>
          <p14:tracePt t="13510" x="5680075" y="2901950"/>
          <p14:tracePt t="13528" x="5697538" y="2751138"/>
          <p14:tracePt t="13544" x="5715000" y="2670175"/>
          <p14:tracePt t="13560" x="5724525" y="2616200"/>
          <p14:tracePt t="13577" x="5724525" y="2598738"/>
          <p14:tracePt t="13594" x="5724525" y="2581275"/>
          <p14:tracePt t="13611" x="5724525" y="2544763"/>
          <p14:tracePt t="13628" x="5724525" y="2465388"/>
          <p14:tracePt t="13645" x="5715000" y="2419350"/>
          <p14:tracePt t="13661" x="5715000" y="2411413"/>
          <p14:tracePt t="13678" x="5715000" y="2401888"/>
          <p14:tracePt t="13695" x="5715000" y="2393950"/>
          <p14:tracePt t="13749" x="5715000" y="2384425"/>
          <p14:tracePt t="13765" x="5715000" y="2374900"/>
          <p14:tracePt t="13795" x="5715000" y="2366963"/>
          <p14:tracePt t="13855" x="5715000" y="2374900"/>
          <p14:tracePt t="13864" x="5715000" y="2384425"/>
          <p14:tracePt t="13870" x="5715000" y="2411413"/>
          <p14:tracePt t="13880" x="5715000" y="2446338"/>
          <p14:tracePt t="13894" x="5715000" y="2608263"/>
          <p14:tracePt t="13910" x="5715000" y="2759075"/>
          <p14:tracePt t="13927" x="5715000" y="2857500"/>
          <p14:tracePt t="13943" x="5715000" y="2911475"/>
          <p14:tracePt t="13960" x="5715000" y="2965450"/>
          <p14:tracePt t="13978" x="5715000" y="3000375"/>
          <p14:tracePt t="13994" x="5715000" y="3036888"/>
          <p14:tracePt t="14011" x="5715000" y="3071813"/>
          <p14:tracePt t="14016" x="5705475" y="3098800"/>
          <p14:tracePt t="14027" x="5705475" y="3116263"/>
          <p14:tracePt t="14044" x="5705475" y="3143250"/>
          <p14:tracePt t="14060" x="5705475" y="3152775"/>
          <p14:tracePt t="14077" x="5705475" y="3160713"/>
          <p14:tracePt t="14110" x="5697538" y="3160713"/>
          <p14:tracePt t="14127" x="5688013" y="3170238"/>
          <p14:tracePt t="14161" x="5680075" y="3170238"/>
          <p14:tracePt t="14177" x="5680075" y="3160713"/>
          <p14:tracePt t="14194" x="5680075" y="3027363"/>
          <p14:tracePt t="14210" x="5680075" y="2732088"/>
          <p14:tracePt t="14227" x="5732463" y="2411413"/>
          <p14:tracePt t="14243" x="5741988" y="2322513"/>
          <p14:tracePt t="14260" x="5741988" y="2286000"/>
          <p14:tracePt t="14277" x="5741988" y="2276475"/>
          <p14:tracePt t="14294" x="5741988" y="2268538"/>
          <p14:tracePt t="14334" x="5751513" y="2286000"/>
          <p14:tracePt t="14342" x="5751513" y="2366963"/>
          <p14:tracePt t="14350" x="5759450" y="2571750"/>
          <p14:tracePt t="14360" x="5759450" y="2786063"/>
          <p14:tracePt t="14378" x="5759450" y="3089275"/>
          <p14:tracePt t="14394" x="5724525" y="3330575"/>
          <p14:tracePt t="14411" x="5715000" y="3394075"/>
          <p14:tracePt t="14428" x="5697538" y="3402013"/>
          <p14:tracePt t="14444" x="5697538" y="3411538"/>
          <p14:tracePt t="14829" x="5697538" y="3419475"/>
          <p14:tracePt t="14888" x="5697538" y="3429000"/>
          <p14:tracePt t="14903" x="5697538" y="3438525"/>
          <p14:tracePt t="14912" x="5697538" y="3455988"/>
          <p14:tracePt t="14918" x="5697538" y="3473450"/>
          <p14:tracePt t="14927" x="5697538" y="3500438"/>
          <p14:tracePt t="14943" x="5697538" y="3562350"/>
          <p14:tracePt t="14960" x="5697538" y="3616325"/>
          <p14:tracePt t="14977" x="5688013" y="3643313"/>
          <p14:tracePt t="14994" x="5680075" y="3679825"/>
          <p14:tracePt t="15010" x="5661025" y="3697288"/>
          <p14:tracePt t="15027" x="5608638" y="3768725"/>
          <p14:tracePt t="15044" x="5537200" y="3867150"/>
          <p14:tracePt t="15061" x="5456238" y="4000500"/>
          <p14:tracePt t="15077" x="5348288" y="4116388"/>
          <p14:tracePt t="15093" x="5276850" y="4179888"/>
          <p14:tracePt t="15110" x="5205413" y="4224338"/>
          <p14:tracePt t="15127" x="5133975" y="4268788"/>
          <p14:tracePt t="15144" x="5054600" y="4303713"/>
          <p14:tracePt t="15161" x="4946650" y="4357688"/>
          <p14:tracePt t="15177" x="4776788" y="4419600"/>
          <p14:tracePt t="15193" x="4687888" y="4438650"/>
          <p14:tracePt t="15210" x="4581525" y="4456113"/>
          <p14:tracePt t="15227" x="4446588" y="4456113"/>
          <p14:tracePt t="15243" x="4340225" y="4456113"/>
          <p14:tracePt t="15260" x="4232275" y="4446588"/>
          <p14:tracePt t="15277" x="4152900" y="4411663"/>
          <p14:tracePt t="15293" x="4071938" y="4384675"/>
          <p14:tracePt t="15310" x="3946525" y="4357688"/>
          <p14:tracePt t="15327" x="3848100" y="4330700"/>
          <p14:tracePt t="15343" x="3714750" y="4295775"/>
          <p14:tracePt t="15360" x="3679825" y="4276725"/>
          <p14:tracePt t="15377" x="3643313" y="4268788"/>
          <p14:tracePt t="15393" x="3625850" y="4251325"/>
          <p14:tracePt t="15410" x="3589338" y="4224338"/>
          <p14:tracePt t="15427" x="3554413" y="4187825"/>
          <p14:tracePt t="15444" x="3536950" y="4170363"/>
          <p14:tracePt t="15460" x="3517900" y="4125913"/>
          <p14:tracePt t="15477" x="3509963" y="4098925"/>
          <p14:tracePt t="15494" x="3509963" y="4071938"/>
          <p14:tracePt t="15511" x="3509963" y="4017963"/>
          <p14:tracePt t="15528" x="3554413" y="3956050"/>
          <p14:tracePt t="15543" x="3589338" y="3902075"/>
          <p14:tracePt t="15560" x="3652838" y="3822700"/>
          <p14:tracePt t="15577" x="3732213" y="3741738"/>
          <p14:tracePt t="15594" x="3822700" y="3687763"/>
          <p14:tracePt t="15610" x="3884613" y="3660775"/>
          <p14:tracePt t="15627" x="3938588" y="3652838"/>
          <p14:tracePt t="15644" x="4000500" y="3643313"/>
          <p14:tracePt t="15661" x="4062413" y="3643313"/>
          <p14:tracePt t="15679" x="4108450" y="3643313"/>
          <p14:tracePt t="15693" x="4241800" y="3643313"/>
          <p14:tracePt t="15710" x="4340225" y="3643313"/>
          <p14:tracePt t="15727" x="4419600" y="3652838"/>
          <p14:tracePt t="15743" x="4500563" y="3660775"/>
          <p14:tracePt t="15760" x="4562475" y="3679825"/>
          <p14:tracePt t="15777" x="4687888" y="3732213"/>
          <p14:tracePt t="15794" x="4776788" y="3795713"/>
          <p14:tracePt t="15810" x="4857750" y="3875088"/>
          <p14:tracePt t="15827" x="4902200" y="3919538"/>
          <p14:tracePt t="15843" x="4938713" y="3946525"/>
          <p14:tracePt t="15860" x="4956175" y="3973513"/>
          <p14:tracePt t="15877" x="4991100" y="4037013"/>
          <p14:tracePt t="15894" x="5027613" y="4143375"/>
          <p14:tracePt t="15910" x="5045075" y="4276725"/>
          <p14:tracePt t="15927" x="5054600" y="4375150"/>
          <p14:tracePt t="15944" x="5054600" y="4473575"/>
          <p14:tracePt t="15960" x="5054600" y="4518025"/>
          <p14:tracePt t="15977" x="5037138" y="4581525"/>
          <p14:tracePt t="15993" x="4991100" y="4616450"/>
          <p14:tracePt t="16010" x="4929188" y="4670425"/>
          <p14:tracePt t="16018" x="4884738" y="4687888"/>
          <p14:tracePt t="16026" x="4822825" y="4714875"/>
          <p14:tracePt t="16043" x="4616450" y="4751388"/>
          <p14:tracePt t="16060" x="4438650" y="4732338"/>
          <p14:tracePt t="16077" x="4295775" y="4687888"/>
          <p14:tracePt t="16093" x="4170363" y="4660900"/>
          <p14:tracePt t="16110" x="4062413" y="4625975"/>
          <p14:tracePt t="16127" x="3902075" y="4589463"/>
          <p14:tracePt t="16144" x="3822700" y="4554538"/>
          <p14:tracePt t="16160" x="3732213" y="4510088"/>
          <p14:tracePt t="16177" x="3679825" y="4473575"/>
          <p14:tracePt t="16194" x="3652838" y="4446588"/>
          <p14:tracePt t="16210" x="3633788" y="4438650"/>
          <p14:tracePt t="16244" x="3633788" y="4419600"/>
          <p14:tracePt t="16260" x="3633788" y="4367213"/>
          <p14:tracePt t="16277" x="3652838" y="4214813"/>
          <p14:tracePt t="16293" x="3670300" y="4081463"/>
          <p14:tracePt t="16310" x="3679825" y="4037013"/>
          <p14:tracePt t="16327" x="3679825" y="4027488"/>
          <p14:tracePt t="16343" x="3705225" y="4000500"/>
          <p14:tracePt t="16360" x="3776663" y="3929063"/>
          <p14:tracePt t="16377" x="3946525" y="3786188"/>
          <p14:tracePt t="16394" x="4054475" y="3705225"/>
          <p14:tracePt t="16411" x="4116388" y="3660775"/>
          <p14:tracePt t="16427" x="4187825" y="3643313"/>
          <p14:tracePt t="16443" x="4251325" y="3616325"/>
          <p14:tracePt t="16461" x="4394200" y="3616325"/>
          <p14:tracePt t="16477" x="4510088" y="3616325"/>
          <p14:tracePt t="16493" x="4652963" y="3625850"/>
          <p14:tracePt t="16511" x="4768850" y="3660775"/>
          <p14:tracePt t="16527" x="4867275" y="3714750"/>
          <p14:tracePt t="16544" x="4938713" y="3776663"/>
          <p14:tracePt t="16561" x="5000625" y="3894138"/>
          <p14:tracePt t="16577" x="5072063" y="4017963"/>
          <p14:tracePt t="16593" x="5116513" y="4133850"/>
          <p14:tracePt t="16610" x="5153025" y="4251325"/>
          <p14:tracePt t="16628" x="5153025" y="4313238"/>
          <p14:tracePt t="16644" x="5126038" y="4402138"/>
          <p14:tracePt t="16660" x="5045075" y="4473575"/>
          <p14:tracePt t="16677" x="4965700" y="4510088"/>
          <p14:tracePt t="16694" x="4840288" y="4545013"/>
          <p14:tracePt t="16710" x="4679950" y="4572000"/>
          <p14:tracePt t="16727" x="4527550" y="4572000"/>
          <p14:tracePt t="16744" x="4286250" y="4545013"/>
          <p14:tracePt t="16760" x="4133850" y="4500563"/>
          <p14:tracePt t="16778" x="4027488" y="4456113"/>
          <p14:tracePt t="16794" x="3956050" y="4411663"/>
          <p14:tracePt t="16798" x="3929063" y="4394200"/>
          <p14:tracePt t="16811" x="3875088" y="4357688"/>
          <p14:tracePt t="16827" x="3822700" y="4313238"/>
          <p14:tracePt t="16843" x="3795713" y="4286250"/>
          <p14:tracePt t="16860" x="3786188" y="4268788"/>
          <p14:tracePt t="16878" x="3786188" y="4259263"/>
          <p14:tracePt t="16895" x="3759200" y="4179888"/>
          <p14:tracePt t="16911" x="3751263" y="4125913"/>
          <p14:tracePt t="16928" x="3786188" y="4010025"/>
          <p14:tracePt t="16945" x="3830638" y="3884613"/>
          <p14:tracePt t="16960" x="3875088" y="3803650"/>
          <p14:tracePt t="16978" x="3919538" y="3751263"/>
          <p14:tracePt t="16995" x="4027488" y="3679825"/>
          <p14:tracePt t="17011" x="4089400" y="3643313"/>
          <p14:tracePt t="17032" x="4205288" y="3608388"/>
          <p14:tracePt t="17040" x="4232275" y="3598863"/>
          <p14:tracePt t="17047" x="4276725" y="3598863"/>
          <p14:tracePt t="17060" x="4322763" y="3598863"/>
          <p14:tracePt t="17076" x="4465638" y="3598863"/>
          <p14:tracePt t="17093" x="4562475" y="3598863"/>
          <p14:tracePt t="17110" x="4660900" y="3616325"/>
          <p14:tracePt t="17127" x="4714875" y="3643313"/>
          <p14:tracePt t="17144" x="4822825" y="3705225"/>
          <p14:tracePt t="17161" x="4983163" y="3857625"/>
          <p14:tracePt t="17177" x="5072063" y="3965575"/>
          <p14:tracePt t="17193" x="5153025" y="4062413"/>
          <p14:tracePt t="17210" x="5180013" y="4125913"/>
          <p14:tracePt t="17227" x="5197475" y="4152900"/>
          <p14:tracePt t="17245" x="5187950" y="4197350"/>
          <p14:tracePt t="17260" x="5126038" y="4268788"/>
          <p14:tracePt t="17277" x="5018088" y="4357688"/>
          <p14:tracePt t="17294" x="4857750" y="4429125"/>
          <p14:tracePt t="17297" x="4759325" y="4465638"/>
          <p14:tracePt t="17310" x="4660900" y="4483100"/>
          <p14:tracePt t="17327" x="4429125" y="4518025"/>
          <p14:tracePt t="17343" x="4286250" y="4510088"/>
          <p14:tracePt t="17360" x="4143375" y="4473575"/>
          <p14:tracePt t="17378" x="4054475" y="4446588"/>
          <p14:tracePt t="17395" x="3983038" y="4411663"/>
          <p14:tracePt t="17411" x="3938588" y="4384675"/>
          <p14:tracePt t="17428" x="3902075" y="4348163"/>
          <p14:tracePt t="17444" x="3894138" y="4340225"/>
          <p14:tracePt t="17460" x="3894138" y="4330700"/>
          <p14:tracePt t="17477" x="3884613" y="4295775"/>
          <p14:tracePt t="17493" x="3884613" y="4251325"/>
          <p14:tracePt t="17510" x="3911600" y="4081463"/>
          <p14:tracePt t="17527" x="3973513" y="3946525"/>
          <p14:tracePt t="17543" x="4010025" y="3867150"/>
          <p14:tracePt t="17560" x="4062413" y="3795713"/>
          <p14:tracePt t="17577" x="4160838" y="3768725"/>
          <p14:tracePt t="17593" x="4303713" y="3741738"/>
          <p14:tracePt t="17610" x="4483100" y="3732213"/>
          <p14:tracePt t="17628" x="4616450" y="3732213"/>
          <p14:tracePt t="17644" x="4732338" y="3732213"/>
          <p14:tracePt t="17661" x="4813300" y="3741738"/>
          <p14:tracePt t="17678" x="4919663" y="3840163"/>
          <p14:tracePt t="17694" x="5018088" y="3990975"/>
          <p14:tracePt t="17710" x="5108575" y="4152900"/>
          <p14:tracePt t="17728" x="5153025" y="4276725"/>
          <p14:tracePt t="17744" x="5170488" y="4322763"/>
          <p14:tracePt t="17761" x="5160963" y="4348163"/>
          <p14:tracePt t="17777" x="5081588" y="4419600"/>
          <p14:tracePt t="17793" x="4991100" y="4483100"/>
          <p14:tracePt t="17810" x="4875213" y="4537075"/>
          <p14:tracePt t="17827" x="4697413" y="4572000"/>
          <p14:tracePt t="17844" x="4527550" y="4589463"/>
          <p14:tracePt t="17860" x="4276725" y="4572000"/>
          <p14:tracePt t="17877" x="4133850" y="4545013"/>
          <p14:tracePt t="17894" x="4054475" y="4510088"/>
          <p14:tracePt t="17911" x="4000500" y="4473575"/>
          <p14:tracePt t="17928" x="3965575" y="4456113"/>
          <p14:tracePt t="17944" x="3956050" y="4446588"/>
          <p14:tracePt t="17960" x="3946525" y="4446588"/>
          <p14:tracePt t="17977" x="3938588" y="4438650"/>
          <p14:tracePt t="17993" x="3938588" y="4419600"/>
          <p14:tracePt t="18010" x="3938588" y="4394200"/>
          <p14:tracePt t="18015" x="3938588" y="4357688"/>
          <p14:tracePt t="18027" x="3938588" y="4313238"/>
          <p14:tracePt t="18043" x="3990975" y="4143375"/>
          <p14:tracePt t="18061" x="4054475" y="4071938"/>
          <p14:tracePt t="18076" x="4125913" y="4017963"/>
          <p14:tracePt t="18093" x="4224338" y="4000500"/>
          <p14:tracePt t="18110" x="4429125" y="4000500"/>
          <p14:tracePt t="18127" x="4562475" y="4054475"/>
          <p14:tracePt t="18144" x="4670425" y="4089400"/>
          <p14:tracePt t="18161" x="4751388" y="4133850"/>
          <p14:tracePt t="18178" x="4795838" y="4160838"/>
          <p14:tracePt t="18195" x="4822825" y="4179888"/>
          <p14:tracePt t="18210" x="4822825" y="4187825"/>
          <p14:tracePt t="18227" x="4822825" y="4197350"/>
          <p14:tracePt t="18243" x="4697413" y="4214813"/>
          <p14:tracePt t="18260" x="4483100" y="4232275"/>
          <p14:tracePt t="18278" x="4259263" y="4241800"/>
          <p14:tracePt t="18293" x="4017963" y="4241800"/>
          <p14:tracePt t="18310" x="3938588" y="4241800"/>
          <p14:tracePt t="18327" x="3867150" y="4224338"/>
          <p14:tracePt t="18343" x="3830638" y="4205288"/>
          <p14:tracePt t="18360" x="3813175" y="4187825"/>
          <p14:tracePt t="18378" x="3795713" y="4179888"/>
          <p14:tracePt t="18395" x="3795713" y="4170363"/>
          <p14:tracePt t="18428" x="3795713" y="4160838"/>
          <p14:tracePt t="18485" x="3803650" y="4160838"/>
          <p14:tracePt t="18569" x="3813175" y="4160838"/>
          <p14:tracePt t="18576" x="3813175" y="4143375"/>
          <p14:tracePt t="18583" x="3830638" y="4143375"/>
          <p14:tracePt t="18600" x="3840163" y="4143375"/>
          <p14:tracePt t="18610" x="3857625" y="4133850"/>
          <p14:tracePt t="18628" x="3875088" y="4133850"/>
          <p14:tracePt t="18644" x="3884613" y="4133850"/>
          <p14:tracePt t="18661" x="3894138" y="4133850"/>
          <p14:tracePt t="18759" x="3902075" y="4125913"/>
          <p14:tracePt t="18766" x="3902075" y="4116388"/>
          <p14:tracePt t="18777" x="3938588" y="4081463"/>
          <p14:tracePt t="18795" x="4000500" y="3973513"/>
          <p14:tracePt t="18799" x="4044950" y="3919538"/>
          <p14:tracePt t="18810" x="4089400" y="3867150"/>
          <p14:tracePt t="18828" x="4205288" y="3714750"/>
          <p14:tracePt t="18844" x="4268788" y="3625850"/>
          <p14:tracePt t="18860" x="4330700" y="3536950"/>
          <p14:tracePt t="18878" x="4375150" y="3473450"/>
          <p14:tracePt t="18895" x="4429125" y="3438525"/>
          <p14:tracePt t="18911" x="4465638" y="3419475"/>
          <p14:tracePt t="18928" x="4545013" y="3411538"/>
          <p14:tracePt t="18945" x="4643438" y="3419475"/>
          <p14:tracePt t="18960" x="4751388" y="3473450"/>
          <p14:tracePt t="18978" x="4911725" y="3608388"/>
          <p14:tracePt t="18994" x="5000625" y="3705225"/>
          <p14:tracePt t="19010" x="5072063" y="3795713"/>
          <p14:tracePt t="19016" x="5089525" y="3830638"/>
          <p14:tracePt t="19027" x="5089525" y="3867150"/>
          <p14:tracePt t="19044" x="5116513" y="3929063"/>
          <p14:tracePt t="19060" x="5126038" y="3973513"/>
          <p14:tracePt t="19076" x="5099050" y="4081463"/>
          <p14:tracePt t="19093" x="5027613" y="4152900"/>
          <p14:tracePt t="19110" x="4929188" y="4224338"/>
          <p14:tracePt t="19127" x="4813300" y="4276725"/>
          <p14:tracePt t="19143" x="4670425" y="4303713"/>
          <p14:tracePt t="19160" x="4473575" y="4303713"/>
          <p14:tracePt t="19177" x="4367213" y="4259263"/>
          <p14:tracePt t="19194" x="4286250" y="4187825"/>
          <p14:tracePt t="19210" x="4232275" y="4152900"/>
          <p14:tracePt t="19228" x="4224338" y="4133850"/>
          <p14:tracePt t="19244" x="4214813" y="4125913"/>
          <p14:tracePt t="19261" x="4214813" y="4116388"/>
          <p14:tracePt t="19282" x="4214813" y="4108450"/>
          <p14:tracePt t="19298" x="4214813" y="4098925"/>
          <p14:tracePt t="19321" x="4214813" y="4089400"/>
          <p14:tracePt t="19329" x="4214813" y="4081463"/>
          <p14:tracePt t="19343" x="4241800" y="4081463"/>
          <p14:tracePt t="19360" x="4330700" y="4081463"/>
          <p14:tracePt t="19377" x="4438650" y="4108450"/>
          <p14:tracePt t="19394" x="4545013" y="4170363"/>
          <p14:tracePt t="19411" x="4625975" y="4224338"/>
          <p14:tracePt t="19428" x="4652963" y="4251325"/>
          <p14:tracePt t="19443" x="4660900" y="4276725"/>
          <p14:tracePt t="19460" x="4660900" y="4322763"/>
          <p14:tracePt t="19477" x="4608513" y="4429125"/>
          <p14:tracePt t="19493" x="4562475" y="4491038"/>
          <p14:tracePt t="19510" x="4510088" y="4545013"/>
          <p14:tracePt t="19527" x="4465638" y="4545013"/>
          <p14:tracePt t="19544" x="4419600" y="4537075"/>
          <p14:tracePt t="19561" x="4394200" y="4491038"/>
          <p14:tracePt t="19577" x="4375150" y="4465638"/>
          <p14:tracePt t="19594" x="4367213" y="4411663"/>
          <p14:tracePt t="19610" x="4375150" y="4322763"/>
          <p14:tracePt t="19627" x="4465638" y="4133850"/>
          <p14:tracePt t="19644" x="4598988" y="3965575"/>
          <p14:tracePt t="19661" x="4741863" y="3803650"/>
          <p14:tracePt t="19678" x="5010150" y="3536950"/>
          <p14:tracePt t="19694" x="5170488" y="3402013"/>
          <p14:tracePt t="19710" x="5303838" y="3276600"/>
          <p14:tracePt t="19727" x="5394325" y="3197225"/>
          <p14:tracePt t="19743" x="5483225" y="3133725"/>
          <p14:tracePt t="19761" x="5572125" y="3036888"/>
          <p14:tracePt t="19777" x="5616575" y="3000375"/>
          <p14:tracePt t="19793" x="5634038" y="2955925"/>
          <p14:tracePt t="19810" x="5653088" y="2938463"/>
          <p14:tracePt t="19827" x="5670550" y="2928938"/>
          <p14:tracePt t="19843" x="5688013" y="2911475"/>
          <p14:tracePt t="19860" x="5715000" y="2894013"/>
          <p14:tracePt t="19878" x="5715000" y="2884488"/>
          <p14:tracePt t="19894" x="5724525" y="2884488"/>
          <p14:tracePt t="19976" x="5724525" y="2874963"/>
          <p14:tracePt t="20010" x="5724525" y="2867025"/>
          <p14:tracePt t="20015" x="5724525" y="2847975"/>
          <p14:tracePt t="20027" x="5751513" y="2813050"/>
          <p14:tracePt t="20044" x="5795963" y="2732088"/>
          <p14:tracePt t="20060" x="5822950" y="2679700"/>
          <p14:tracePt t="20076" x="5848350" y="2633663"/>
          <p14:tracePt t="20093" x="5857875" y="2616200"/>
          <p14:tracePt t="20110" x="5867400" y="2608263"/>
          <p14:tracePt t="24471" x="5867400" y="2616200"/>
          <p14:tracePt t="24478" x="5867400" y="2643188"/>
          <p14:tracePt t="24485" x="5857875" y="2714625"/>
          <p14:tracePt t="24493" x="5822950" y="2822575"/>
          <p14:tracePt t="24511" x="5795963" y="3009900"/>
          <p14:tracePt t="24528" x="5776913" y="3098800"/>
          <p14:tracePt t="24545" x="5776913" y="3152775"/>
          <p14:tracePt t="24560" x="5751513" y="3268663"/>
          <p14:tracePt t="24577" x="5724525" y="3465513"/>
          <p14:tracePt t="24593" x="5680075" y="3705225"/>
          <p14:tracePt t="24610" x="5616575" y="3938588"/>
          <p14:tracePt t="24626" x="5581650" y="4170363"/>
          <p14:tracePt t="24644" x="5483225" y="4429125"/>
          <p14:tracePt t="24660" x="5394325" y="4625975"/>
          <p14:tracePt t="24677" x="5295900" y="4822825"/>
          <p14:tracePt t="24693" x="5197475" y="4983163"/>
          <p14:tracePt t="24710" x="5116513" y="5116513"/>
          <p14:tracePt t="24727" x="4973638" y="5340350"/>
          <p14:tracePt t="24743" x="4884738" y="5446713"/>
          <p14:tracePt t="24760" x="4813300" y="5527675"/>
          <p14:tracePt t="24777" x="4759325" y="5608638"/>
          <p14:tracePt t="24793" x="4697413" y="5680075"/>
          <p14:tracePt t="24796" x="4679950" y="5697538"/>
          <p14:tracePt t="24810" x="4643438" y="5724525"/>
          <p14:tracePt t="24827" x="4562475" y="5813425"/>
          <p14:tracePt t="24843" x="4500563" y="5867400"/>
          <p14:tracePt t="24860" x="4446588" y="5911850"/>
          <p14:tracePt t="24877" x="4384675" y="5929313"/>
          <p14:tracePt t="24894" x="4322763" y="5946775"/>
          <p14:tracePt t="24910" x="4241800" y="5956300"/>
          <p14:tracePt t="24927" x="4170363" y="5983288"/>
          <p14:tracePt t="24944" x="4108450" y="6000750"/>
          <p14:tracePt t="24959" x="4027488" y="6010275"/>
          <p14:tracePt t="24978" x="3946525" y="6027738"/>
          <p14:tracePt t="24994" x="3776663" y="6062663"/>
          <p14:tracePt t="25010" x="3660775" y="6072188"/>
          <p14:tracePt t="25026" x="3581400" y="6072188"/>
          <p14:tracePt t="25043" x="3509963" y="6045200"/>
          <p14:tracePt t="25060" x="3438525" y="6027738"/>
          <p14:tracePt t="25077" x="3384550" y="6010275"/>
          <p14:tracePt t="25093" x="3375025" y="6010275"/>
          <p14:tracePt t="25109" x="3367088" y="6000750"/>
          <p14:tracePt t="25143" x="3357563" y="6000750"/>
          <p14:tracePt t="25161" x="3348038" y="5983288"/>
          <p14:tracePt t="25177" x="3322638" y="5965825"/>
          <p14:tracePt t="25194" x="3295650" y="5946775"/>
          <p14:tracePt t="25209" x="3276600" y="5911850"/>
          <p14:tracePt t="25227" x="3268663" y="5894388"/>
          <p14:tracePt t="25244" x="3259138" y="5848350"/>
          <p14:tracePt t="25260" x="3241675" y="5813425"/>
          <p14:tracePt t="25277" x="3241675" y="5786438"/>
          <p14:tracePt t="25293" x="3232150" y="5751513"/>
          <p14:tracePt t="25309" x="3224213" y="5697538"/>
          <p14:tracePt t="25326" x="3224213" y="5661025"/>
          <p14:tracePt t="25343" x="3224213" y="5653088"/>
          <p14:tracePt t="25390" x="3224213" y="5643563"/>
          <p14:tracePt t="25405" x="3224213" y="5634038"/>
          <p14:tracePt t="25414" x="3232150" y="5626100"/>
          <p14:tracePt t="25428" x="3286125" y="5572125"/>
          <p14:tracePt t="25443" x="3394075" y="5510213"/>
          <p14:tracePt t="25460" x="3500438" y="5456238"/>
          <p14:tracePt t="25477" x="3598863" y="5411788"/>
          <p14:tracePt t="25493" x="3660775" y="5384800"/>
          <p14:tracePt t="25511" x="3741738" y="5375275"/>
          <p14:tracePt t="25527" x="3813175" y="5375275"/>
          <p14:tracePt t="25544" x="3938588" y="5375275"/>
          <p14:tracePt t="25561" x="4089400" y="5375275"/>
          <p14:tracePt t="25577" x="4251325" y="5384800"/>
          <p14:tracePt t="25595" x="4446588" y="5394325"/>
          <p14:tracePt t="25610" x="4554538" y="5384800"/>
          <p14:tracePt t="25627" x="4679950" y="5348288"/>
          <p14:tracePt t="25644" x="4840288" y="5322888"/>
          <p14:tracePt t="25661" x="5010150" y="5303838"/>
          <p14:tracePt t="25678" x="5180013" y="5268913"/>
          <p14:tracePt t="25694" x="5367338" y="5232400"/>
          <p14:tracePt t="25710" x="5483225" y="5224463"/>
          <p14:tracePt t="25727" x="5643563" y="5224463"/>
          <p14:tracePt t="25743" x="5813425" y="5259388"/>
          <p14:tracePt t="25760" x="5938838" y="5313363"/>
          <p14:tracePt t="25777" x="5983288" y="5340350"/>
          <p14:tracePt t="26037" x="6081713" y="5357813"/>
          <p14:tracePt t="26045" x="6143625" y="5375275"/>
          <p14:tracePt t="26053" x="6215063" y="5394325"/>
          <p14:tracePt t="26061" x="6276975" y="5402263"/>
          <p14:tracePt t="26076" x="6357938" y="5429250"/>
          <p14:tracePt t="26093" x="6394450" y="5429250"/>
          <p14:tracePt t="26109" x="6419850" y="5429250"/>
          <p14:tracePt t="26126" x="6429375" y="5429250"/>
          <p14:tracePt t="26143" x="6438900" y="5438775"/>
          <p14:tracePt t="26160" x="6465888" y="5438775"/>
          <p14:tracePt t="26176" x="6473825" y="5446713"/>
          <p14:tracePt t="26193" x="6483350" y="5456238"/>
          <p14:tracePt t="26243" x="6483350" y="5465763"/>
          <p14:tracePt t="26267" x="6456363" y="5473700"/>
          <p14:tracePt t="26273" x="6411913" y="5500688"/>
          <p14:tracePt t="26281" x="6323013" y="5518150"/>
          <p14:tracePt t="26294" x="6224588" y="5537200"/>
          <p14:tracePt t="26311" x="5946775" y="5581650"/>
          <p14:tracePt t="26327" x="5803900" y="5599113"/>
          <p14:tracePt t="26343" x="5670550" y="5599113"/>
          <p14:tracePt t="26360" x="5429250" y="5589588"/>
          <p14:tracePt t="26378" x="4956175" y="5483225"/>
          <p14:tracePt t="26394" x="4714875" y="5402263"/>
          <p14:tracePt t="26410" x="4545013" y="5375275"/>
          <p14:tracePt t="26428" x="4456113" y="5348288"/>
          <p14:tracePt t="26444" x="4394200" y="5340350"/>
          <p14:tracePt t="26460" x="4375150" y="5340350"/>
          <p14:tracePt t="26737" x="4286250" y="5340350"/>
          <p14:tracePt t="26743" x="4205288" y="5340350"/>
          <p14:tracePt t="26750" x="4125913" y="5340350"/>
          <p14:tracePt t="26759" x="4044950" y="5330825"/>
          <p14:tracePt t="26777" x="3902075" y="5330825"/>
          <p14:tracePt t="26793" x="3803650" y="5322888"/>
          <p14:tracePt t="26795" x="3759200" y="5322888"/>
          <p14:tracePt t="26809" x="3732213" y="5322888"/>
          <p14:tracePt t="26826" x="3687763" y="5322888"/>
          <p14:tracePt t="26843" x="3679825" y="5322888"/>
          <p14:tracePt t="26859" x="3670300" y="5322888"/>
          <p14:tracePt t="26942" x="3687763" y="5322888"/>
          <p14:tracePt t="26949" x="3751263" y="5330825"/>
          <p14:tracePt t="26960" x="3867150" y="5348288"/>
          <p14:tracePt t="26976" x="4116388" y="5394325"/>
          <p14:tracePt t="26994" x="4411663" y="5411788"/>
          <p14:tracePt t="27010" x="4545013" y="5429250"/>
          <p14:tracePt t="27016" x="4598988" y="5429250"/>
          <p14:tracePt t="27261" x="4803775" y="5402263"/>
          <p14:tracePt t="27269" x="5018088" y="5357813"/>
          <p14:tracePt t="27277" x="5241925" y="5330825"/>
          <p14:tracePt t="27293" x="5608638" y="5286375"/>
          <p14:tracePt t="27309" x="5894388" y="5251450"/>
          <p14:tracePt t="27326" x="6062663" y="5232400"/>
          <p14:tracePt t="27343" x="6242050" y="5232400"/>
          <p14:tracePt t="27359" x="6303963" y="5232400"/>
          <p14:tracePt t="27377" x="6340475" y="5232400"/>
          <p14:tracePt t="27394" x="6348413" y="5232400"/>
          <p14:tracePt t="27410" x="6357938" y="5232400"/>
          <p14:tracePt t="27664" x="6348413" y="5241925"/>
          <p14:tracePt t="27672" x="6296025" y="5259388"/>
          <p14:tracePt t="27680" x="6170613" y="5276850"/>
          <p14:tracePt t="27693" x="5830888" y="5313363"/>
          <p14:tracePt t="27709" x="5402263" y="5340350"/>
          <p14:tracePt t="27726" x="5126038" y="5357813"/>
          <p14:tracePt t="27743" x="4830763" y="5357813"/>
          <p14:tracePt t="27760" x="4625975" y="5357813"/>
          <p14:tracePt t="27777" x="4429125" y="5348288"/>
          <p14:tracePt t="27793" x="4384675" y="5340350"/>
          <p14:tracePt t="27809" x="4357688" y="5340350"/>
          <p14:tracePt t="27843" x="4348163" y="5340350"/>
          <p14:tracePt t="27860" x="4348163" y="5330825"/>
          <p14:tracePt t="27947" x="4357688" y="5330825"/>
          <p14:tracePt t="27961" x="4357688" y="5322888"/>
          <p14:tracePt t="27976" x="4375150" y="5322888"/>
          <p14:tracePt t="27984" x="4394200" y="5322888"/>
          <p14:tracePt t="27993" x="4465638" y="5322888"/>
          <p14:tracePt t="28010" x="4795838" y="5348288"/>
          <p14:tracePt t="28015" x="4938713" y="5375275"/>
          <p14:tracePt t="28026" x="5045075" y="5384800"/>
          <p14:tracePt t="28043" x="5303838" y="5402263"/>
          <p14:tracePt t="28060" x="5429250" y="5402263"/>
          <p14:tracePt t="28076" x="5510213" y="5402263"/>
          <p14:tracePt t="28093" x="5589588" y="5384800"/>
          <p14:tracePt t="28109" x="5661025" y="5375275"/>
          <p14:tracePt t="28126" x="5705475" y="5348288"/>
          <p14:tracePt t="28143" x="5724525" y="5348288"/>
          <p14:tracePt t="28160" x="5732463" y="5348288"/>
          <p14:tracePt t="29276" x="5759450" y="5313363"/>
          <p14:tracePt t="29284" x="5768975" y="5276850"/>
          <p14:tracePt t="29293" x="5786438" y="5241925"/>
          <p14:tracePt t="29310" x="5813425" y="5180013"/>
          <p14:tracePt t="29326" x="5830888" y="5126038"/>
          <p14:tracePt t="29343" x="5840413" y="5062538"/>
          <p14:tracePt t="29359" x="5857875" y="5027613"/>
          <p14:tracePt t="29377" x="5867400" y="4991100"/>
          <p14:tracePt t="29394" x="5875338" y="4983163"/>
          <p14:tracePt t="29410" x="5875338" y="4973638"/>
          <p14:tracePt t="29427" x="5902325" y="4919663"/>
          <p14:tracePt t="29443" x="5938838" y="4830763"/>
          <p14:tracePt t="29459" x="5991225" y="4741863"/>
          <p14:tracePt t="29476" x="6010275" y="4670425"/>
          <p14:tracePt t="29493" x="6037263" y="4616450"/>
          <p14:tracePt t="29510" x="6062663" y="4562475"/>
          <p14:tracePt t="29527" x="6081713" y="4518025"/>
          <p14:tracePt t="29543" x="6143625" y="4402138"/>
          <p14:tracePt t="29560" x="6188075" y="4322763"/>
          <p14:tracePt t="29576" x="6215063" y="4268788"/>
          <p14:tracePt t="29593" x="6224588" y="4232275"/>
          <p14:tracePt t="29609" x="6224588" y="4224338"/>
          <p14:tracePt t="32211" x="6232525" y="4187825"/>
          <p14:tracePt t="32218" x="6251575" y="4133850"/>
          <p14:tracePt t="32226" x="6259513" y="4098925"/>
          <p14:tracePt t="32243" x="6276975" y="3973513"/>
          <p14:tracePt t="32260" x="6313488" y="3848100"/>
          <p14:tracePt t="32278" x="6357938" y="3660775"/>
          <p14:tracePt t="32294" x="6367463" y="3581400"/>
          <p14:tracePt t="32309" x="6367463" y="3527425"/>
          <p14:tracePt t="32327" x="6384925" y="3473450"/>
          <p14:tracePt t="32343" x="6384925" y="3446463"/>
          <p14:tracePt t="32359" x="6384925" y="3411538"/>
          <p14:tracePt t="32377" x="6384925" y="3402013"/>
          <p14:tracePt t="32394" x="6394450" y="3384550"/>
          <p14:tracePt t="32410" x="6394450" y="3340100"/>
          <p14:tracePt t="32427" x="6394450" y="3276600"/>
          <p14:tracePt t="32444" x="6411913" y="3197225"/>
          <p14:tracePt t="32459" x="6429375" y="3116263"/>
          <p14:tracePt t="32477" x="6429375" y="3081338"/>
          <p14:tracePt t="32494" x="6438900" y="3062288"/>
          <p14:tracePt t="32509" x="6438900" y="3044825"/>
          <p14:tracePt t="32527" x="6456363" y="2990850"/>
          <p14:tracePt t="32543" x="6483350" y="2847975"/>
          <p14:tracePt t="32559" x="6491288" y="2803525"/>
          <p14:tracePt t="32576" x="6491288" y="2776538"/>
          <p14:tracePt t="32593" x="6491288" y="2768600"/>
          <p14:tracePt t="32705" x="6473825" y="2768600"/>
          <p14:tracePt t="32712" x="6438900" y="2803525"/>
          <p14:tracePt t="32727" x="6330950" y="2901950"/>
          <p14:tracePt t="32744" x="6251575" y="3000375"/>
          <p14:tracePt t="32760" x="6215063" y="3071813"/>
          <p14:tracePt t="32777" x="6188075" y="3108325"/>
          <p14:tracePt t="32793" x="6153150" y="3170238"/>
          <p14:tracePt t="32798" x="6126163" y="3224213"/>
          <p14:tracePt t="32809" x="6099175" y="3348038"/>
          <p14:tracePt t="32826" x="6072188" y="3490913"/>
          <p14:tracePt t="32843" x="6045200" y="3608388"/>
          <p14:tracePt t="32859" x="6037263" y="3660775"/>
          <p14:tracePt t="32876" x="6027738" y="3705225"/>
          <p14:tracePt t="32894" x="6018213" y="3813175"/>
          <p14:tracePt t="32911" x="6018213" y="4017963"/>
          <p14:tracePt t="32928" x="6010275" y="4224338"/>
          <p14:tracePt t="32943" x="6000750" y="4402138"/>
          <p14:tracePt t="32959" x="5991225" y="4473575"/>
          <p14:tracePt t="32976" x="5991225" y="4527550"/>
          <p14:tracePt t="33009" x="5991225" y="4545013"/>
          <p14:tracePt t="33026" x="5991225" y="4589463"/>
          <p14:tracePt t="33043" x="5991225" y="4625975"/>
          <p14:tracePt t="33060" x="5991225" y="4652963"/>
          <p14:tracePt t="33076" x="5991225" y="4660900"/>
          <p14:tracePt t="33114" x="5991225" y="4670425"/>
          <p14:tracePt t="33126" x="5991225" y="4679950"/>
          <p14:tracePt t="33144" x="5991225" y="4705350"/>
          <p14:tracePt t="33160" x="5991225" y="4732338"/>
          <p14:tracePt t="33177" x="5991225" y="4741863"/>
          <p14:tracePt t="33221" x="5991225" y="4724400"/>
          <p14:tracePt t="33229" x="6000750" y="4714875"/>
          <p14:tracePt t="33243" x="6037263" y="4643438"/>
          <p14:tracePt t="33259" x="6089650" y="4537075"/>
          <p14:tracePt t="33277" x="6153150" y="4419600"/>
          <p14:tracePt t="33293" x="6197600" y="4303713"/>
          <p14:tracePt t="33296" x="6224588" y="4251325"/>
          <p14:tracePt t="33309" x="6242050" y="4205288"/>
          <p14:tracePt t="33326" x="6269038" y="4108450"/>
          <p14:tracePt t="33343" x="6340475" y="3929063"/>
          <p14:tracePt t="33359" x="6367463" y="3840163"/>
          <p14:tracePt t="33377" x="6402388" y="3776663"/>
          <p14:tracePt t="33393" x="6419850" y="3732213"/>
          <p14:tracePt t="33410" x="6429375" y="3697288"/>
          <p14:tracePt t="33427" x="6438900" y="3652838"/>
          <p14:tracePt t="33443" x="6438900" y="3581400"/>
          <p14:tracePt t="33459" x="6465888" y="3465513"/>
          <p14:tracePt t="33477" x="6473825" y="3330575"/>
          <p14:tracePt t="33494" x="6483350" y="3251200"/>
          <p14:tracePt t="33510" x="6483350" y="3187700"/>
          <p14:tracePt t="33527" x="6483350" y="3179763"/>
          <p14:tracePt t="33559" x="6483350" y="3170238"/>
          <p14:tracePt t="33579" x="6483350" y="3160713"/>
          <p14:tracePt t="33602" x="6465888" y="3160713"/>
          <p14:tracePt t="33609" x="6446838" y="3152775"/>
          <p14:tracePt t="33626" x="6394450" y="3152775"/>
          <p14:tracePt t="33643" x="6296025" y="3197225"/>
          <p14:tracePt t="33661" x="6197600" y="3322638"/>
          <p14:tracePt t="33677" x="6108700" y="3527425"/>
          <p14:tracePt t="33693" x="6072188" y="3679825"/>
          <p14:tracePt t="33709" x="6054725" y="3830638"/>
          <p14:tracePt t="33726" x="6054725" y="4010025"/>
          <p14:tracePt t="33743" x="6054725" y="4152900"/>
          <p14:tracePt t="33760" x="6054725" y="4340225"/>
          <p14:tracePt t="33776" x="6054725" y="4411663"/>
          <p14:tracePt t="33793" x="6054725" y="4456113"/>
          <p14:tracePt t="33809" x="6054725" y="4491038"/>
          <p14:tracePt t="33826" x="6072188" y="4527550"/>
          <p14:tracePt t="33843" x="6072188" y="4545013"/>
          <p14:tracePt t="33859" x="6081713" y="4545013"/>
          <p14:tracePt t="33877" x="6089650" y="4545013"/>
          <p14:tracePt t="33894" x="6134100" y="4545013"/>
          <p14:tracePt t="33910" x="6180138" y="4500563"/>
          <p14:tracePt t="33927" x="6259513" y="4446588"/>
          <p14:tracePt t="33944" x="6348413" y="4348163"/>
          <p14:tracePt t="33959" x="6384925" y="4268788"/>
          <p14:tracePt t="33977" x="6438900" y="4152900"/>
          <p14:tracePt t="33993" x="6465888" y="3965575"/>
          <p14:tracePt t="34009" x="6510338" y="3741738"/>
          <p14:tracePt t="34014" x="6518275" y="3643313"/>
          <p14:tracePt t="34026" x="6527800" y="3455988"/>
          <p14:tracePt t="34043" x="6537325" y="3295650"/>
          <p14:tracePt t="34060" x="6537325" y="3197225"/>
          <p14:tracePt t="34076" x="6537325" y="3143250"/>
          <p14:tracePt t="34092" x="6510338" y="3098800"/>
          <p14:tracePt t="34109" x="6500813" y="3071813"/>
          <p14:tracePt t="34126" x="6500813" y="3062288"/>
          <p14:tracePt t="34143" x="6491288" y="3062288"/>
          <p14:tracePt t="34160" x="6446838" y="3071813"/>
          <p14:tracePt t="34177" x="6357938" y="3197225"/>
          <p14:tracePt t="34194" x="6126163" y="3679825"/>
          <p14:tracePt t="34209" x="6018213" y="4000500"/>
          <p14:tracePt t="34227" x="5983288" y="4241800"/>
          <p14:tracePt t="34244" x="5965825" y="4419600"/>
          <p14:tracePt t="34260" x="5965825" y="4562475"/>
          <p14:tracePt t="34278" x="5991225" y="4714875"/>
          <p14:tracePt t="34293" x="6027738" y="4786313"/>
          <p14:tracePt t="34309" x="6045200" y="4830763"/>
          <p14:tracePt t="34326" x="6072188" y="4848225"/>
          <p14:tracePt t="34343" x="6099175" y="4857750"/>
          <p14:tracePt t="34359" x="6143625" y="4857750"/>
          <p14:tracePt t="34376" x="6242050" y="4759325"/>
          <p14:tracePt t="34394" x="6303963" y="4598988"/>
          <p14:tracePt t="34411" x="6348413" y="4394200"/>
          <p14:tracePt t="34427" x="6357938" y="4133850"/>
          <p14:tracePt t="34443" x="6357938" y="3867150"/>
          <p14:tracePt t="34460" x="6340475" y="3616325"/>
          <p14:tracePt t="34476" x="6296025" y="3340100"/>
          <p14:tracePt t="34493" x="6286500" y="3286125"/>
          <p14:tracePt t="34511" x="6276975" y="3268663"/>
          <p14:tracePt t="34527" x="6276975" y="3259138"/>
          <p14:tracePt t="34544" x="6251575" y="3251200"/>
          <p14:tracePt t="34561" x="6224588" y="3251200"/>
          <p14:tracePt t="34576" x="6161088" y="3295650"/>
          <p14:tracePt t="34593" x="6045200" y="3571875"/>
          <p14:tracePt t="34609" x="5929313" y="3919538"/>
          <p14:tracePt t="34628" x="5875338" y="4303713"/>
          <p14:tracePt t="34644" x="5875338" y="4465638"/>
          <p14:tracePt t="34660" x="5894388" y="4598988"/>
          <p14:tracePt t="34677" x="5938838" y="4697413"/>
          <p14:tracePt t="34694" x="5983288" y="4759325"/>
          <p14:tracePt t="34710" x="6018213" y="4803775"/>
          <p14:tracePt t="34727" x="6081713" y="4830763"/>
          <p14:tracePt t="34743" x="6126163" y="4830763"/>
          <p14:tracePt t="34760" x="6170613" y="4830763"/>
          <p14:tracePt t="34777" x="6215063" y="4776788"/>
          <p14:tracePt t="34793" x="6259513" y="4687888"/>
          <p14:tracePt t="34797" x="6276975" y="4598988"/>
          <p14:tracePt t="34809" x="6303963" y="4419600"/>
          <p14:tracePt t="34826" x="6313488" y="4152900"/>
          <p14:tracePt t="34843" x="6313488" y="3929063"/>
          <p14:tracePt t="34860" x="6296025" y="3697288"/>
          <p14:tracePt t="34876" x="6276975" y="3544888"/>
          <p14:tracePt t="34894" x="6251575" y="3429000"/>
          <p14:tracePt t="34910" x="6232525" y="3402013"/>
          <p14:tracePt t="34927" x="6205538" y="3375025"/>
          <p14:tracePt t="34944" x="6197600" y="3348038"/>
          <p14:tracePt t="34960" x="6180138" y="3348038"/>
          <p14:tracePt t="34978" x="6143625" y="3384550"/>
          <p14:tracePt t="34994" x="6027738" y="3643313"/>
          <p14:tracePt t="35011" x="5938838" y="4000500"/>
          <p14:tracePt t="35017" x="5929313" y="4152900"/>
          <p14:tracePt t="35026" x="5919788" y="4313238"/>
          <p14:tracePt t="35043" x="5919788" y="4518025"/>
          <p14:tracePt t="35061" x="5946775" y="4732338"/>
          <p14:tracePt t="35076" x="5973763" y="4813300"/>
          <p14:tracePt t="35092" x="6000750" y="4857750"/>
          <p14:tracePt t="35109" x="6045200" y="4884738"/>
          <p14:tracePt t="35126" x="6072188" y="4902200"/>
          <p14:tracePt t="35143" x="6134100" y="4902200"/>
          <p14:tracePt t="35161" x="6259513" y="4795838"/>
          <p14:tracePt t="35177" x="6348413" y="4608513"/>
          <p14:tracePt t="35193" x="6419850" y="4322763"/>
          <p14:tracePt t="35210" x="6456363" y="4027488"/>
          <p14:tracePt t="35226" x="6465888" y="3751263"/>
          <p14:tracePt t="35243" x="6438900" y="3509963"/>
          <p14:tracePt t="35261" x="6394450" y="3429000"/>
          <p14:tracePt t="35277" x="6348413" y="3384550"/>
          <p14:tracePt t="35293" x="6296025" y="3367088"/>
          <p14:tracePt t="35297" x="6269038" y="3367088"/>
          <p14:tracePt t="35309" x="6242050" y="3367088"/>
          <p14:tracePt t="35327" x="6116638" y="3446463"/>
          <p14:tracePt t="35343" x="6000750" y="3732213"/>
          <p14:tracePt t="35359" x="5902325" y="4179888"/>
          <p14:tracePt t="35377" x="5857875" y="4633913"/>
          <p14:tracePt t="35394" x="5884863" y="5000625"/>
          <p14:tracePt t="35411" x="5946775" y="5259388"/>
          <p14:tracePt t="35427" x="6010275" y="5322888"/>
          <p14:tracePt t="35444" x="6099175" y="5348288"/>
          <p14:tracePt t="35460" x="6188075" y="5348288"/>
          <p14:tracePt t="35476" x="6296025" y="5313363"/>
          <p14:tracePt t="35493" x="6384925" y="5153025"/>
          <p14:tracePt t="35509" x="6473825" y="4705350"/>
          <p14:tracePt t="35527" x="6500813" y="4402138"/>
          <p14:tracePt t="35543" x="6491288" y="4187825"/>
          <p14:tracePt t="35559" x="6456363" y="3983038"/>
          <p14:tracePt t="35576" x="6375400" y="3803650"/>
          <p14:tracePt t="35593" x="6269038" y="3687763"/>
          <p14:tracePt t="35610" x="6126163" y="3616325"/>
          <p14:tracePt t="35626" x="6045200" y="3608388"/>
          <p14:tracePt t="35644" x="5946775" y="3687763"/>
          <p14:tracePt t="35660" x="5848350" y="3911600"/>
          <p14:tracePt t="35678" x="5759450" y="4357688"/>
          <p14:tracePt t="35694" x="5768975" y="4660900"/>
          <p14:tracePt t="35709" x="5840413" y="4867275"/>
          <p14:tracePt t="35726" x="5929313" y="5000625"/>
          <p14:tracePt t="35744" x="6018213" y="5072063"/>
          <p14:tracePt t="35761" x="6134100" y="5081588"/>
          <p14:tracePt t="35777" x="6215063" y="5037138"/>
          <p14:tracePt t="35793" x="6313488" y="4894263"/>
          <p14:tracePt t="35809" x="6384925" y="4633913"/>
          <p14:tracePt t="35826" x="6394450" y="4286250"/>
          <p14:tracePt t="35843" x="6394450" y="3840163"/>
          <p14:tracePt t="35860" x="6269038" y="3429000"/>
          <p14:tracePt t="35876" x="6197600" y="3286125"/>
          <p14:tracePt t="35893" x="6134100" y="3224213"/>
          <p14:tracePt t="35910" x="6081713" y="3197225"/>
          <p14:tracePt t="35928" x="5938838" y="3259138"/>
          <p14:tracePt t="35943" x="5884863" y="3313113"/>
          <p14:tracePt t="35959" x="5705475" y="3795713"/>
          <p14:tracePt t="35976" x="5670550" y="4179888"/>
          <p14:tracePt t="35993" x="5724525" y="4510088"/>
          <p14:tracePt t="36011" x="5786438" y="4714875"/>
          <p14:tracePt t="36017" x="5830888" y="4786313"/>
          <p14:tracePt t="36026" x="5929313" y="4867275"/>
          <p14:tracePt t="36043" x="6072188" y="4894263"/>
          <p14:tracePt t="36061" x="6197600" y="4875213"/>
          <p14:tracePt t="36076" x="6340475" y="4776788"/>
          <p14:tracePt t="36092" x="6473825" y="4545013"/>
          <p14:tracePt t="36110" x="6599238" y="3973513"/>
          <p14:tracePt t="36126" x="6616700" y="3625850"/>
          <p14:tracePt t="36143" x="6589713" y="3303588"/>
          <p14:tracePt t="36160" x="6500813" y="3108325"/>
          <p14:tracePt t="36177" x="6384925" y="2990850"/>
          <p14:tracePt t="36194" x="6251575" y="2919413"/>
          <p14:tracePt t="36209" x="6062663" y="2911475"/>
          <p14:tracePt t="36226" x="5946775" y="3000375"/>
          <p14:tracePt t="36243" x="5857875" y="3187700"/>
          <p14:tracePt t="36260" x="5803900" y="3438525"/>
          <p14:tracePt t="36278" x="5795963" y="3660775"/>
          <p14:tracePt t="36293" x="5875338" y="3956050"/>
          <p14:tracePt t="36309" x="5983288" y="4081463"/>
          <p14:tracePt t="36326" x="6134100" y="4160838"/>
          <p14:tracePt t="36343" x="6232525" y="4179888"/>
          <p14:tracePt t="36361" x="6303963" y="4179888"/>
          <p14:tracePt t="36378" x="6465888" y="3946525"/>
          <p14:tracePt t="36394" x="6527800" y="3714750"/>
          <p14:tracePt t="36410" x="6554788" y="3446463"/>
          <p14:tracePt t="36427" x="6554788" y="3214688"/>
          <p14:tracePt t="36444" x="6491288" y="3044825"/>
          <p14:tracePt t="36460" x="6375400" y="2911475"/>
          <p14:tracePt t="36477" x="6296025" y="2894013"/>
          <p14:tracePt t="36494" x="6197600" y="2928938"/>
          <p14:tracePt t="36510" x="6134100" y="3009900"/>
          <p14:tracePt t="36526" x="6054725" y="3224213"/>
          <p14:tracePt t="36544" x="6037263" y="3616325"/>
          <p14:tracePt t="36559" x="6045200" y="3911600"/>
          <p14:tracePt t="36576" x="6143625" y="4152900"/>
          <p14:tracePt t="36593" x="6232525" y="4295775"/>
          <p14:tracePt t="36609" x="6330950" y="4384675"/>
          <p14:tracePt t="36626" x="6402388" y="4429125"/>
          <p14:tracePt t="36643" x="6491288" y="4394200"/>
          <p14:tracePt t="36660" x="6581775" y="4268788"/>
          <p14:tracePt t="36676" x="6661150" y="3983038"/>
          <p14:tracePt t="36693" x="6715125" y="3670300"/>
          <p14:tracePt t="36711" x="6724650" y="3394075"/>
          <p14:tracePt t="36727" x="6697663" y="3054350"/>
          <p14:tracePt t="36744" x="6634163" y="2938463"/>
          <p14:tracePt t="36759" x="6599238" y="2874963"/>
          <p14:tracePt t="36777" x="6554788" y="2857500"/>
          <p14:tracePt t="36794" x="6465888" y="2911475"/>
          <p14:tracePt t="36798" x="6394450" y="2973388"/>
          <p14:tracePt t="36809" x="6296025" y="3143250"/>
          <p14:tracePt t="36826" x="6134100" y="3751263"/>
          <p14:tracePt t="36843" x="6126163" y="4143375"/>
          <p14:tracePt t="36859" x="6143625" y="4419600"/>
          <p14:tracePt t="36877" x="6242050" y="4643438"/>
          <p14:tracePt t="36894" x="6357938" y="4822825"/>
          <p14:tracePt t="36910" x="6438900" y="4867275"/>
          <p14:tracePt t="36927" x="6518275" y="4875213"/>
          <p14:tracePt t="36944" x="6572250" y="4857750"/>
          <p14:tracePt t="36959" x="6661150" y="4714875"/>
          <p14:tracePt t="36977" x="6751638" y="4313238"/>
          <p14:tracePt t="36993" x="6769100" y="4044950"/>
          <p14:tracePt t="37009" x="6759575" y="3822700"/>
          <p14:tracePt t="37015" x="6742113" y="3741738"/>
          <p14:tracePt t="37026" x="6705600" y="3643313"/>
          <p14:tracePt t="37043" x="6608763" y="3500438"/>
          <p14:tracePt t="37060" x="6473825" y="3429000"/>
          <p14:tracePt t="37076" x="6357938" y="3455988"/>
          <p14:tracePt t="37092" x="6224588" y="3571875"/>
          <p14:tracePt t="37109" x="6116638" y="3768725"/>
          <p14:tracePt t="37126" x="6062663" y="4037013"/>
          <p14:tracePt t="37143" x="6045200" y="4303713"/>
          <p14:tracePt t="37160" x="6126163" y="4643438"/>
          <p14:tracePt t="37177" x="6242050" y="4795838"/>
          <p14:tracePt t="37193" x="6340475" y="4884738"/>
          <p14:tracePt t="37209" x="6419850" y="4911725"/>
          <p14:tracePt t="37227" x="6483350" y="4902200"/>
          <p14:tracePt t="37243" x="6581775" y="4687888"/>
          <p14:tracePt t="37260" x="6634163" y="4411663"/>
          <p14:tracePt t="37276" x="6653213" y="4160838"/>
          <p14:tracePt t="37293" x="6626225" y="3919538"/>
          <p14:tracePt t="37296" x="6599238" y="3813175"/>
          <p14:tracePt t="37309" x="6545263" y="3714750"/>
          <p14:tracePt t="37326" x="6419850" y="3490913"/>
          <p14:tracePt t="37342" x="6340475" y="3438525"/>
          <p14:tracePt t="37359" x="6251575" y="3429000"/>
          <p14:tracePt t="37376" x="6143625" y="3482975"/>
          <p14:tracePt t="37393" x="6037263" y="3581400"/>
          <p14:tracePt t="37410" x="5983288" y="3714750"/>
          <p14:tracePt t="37427" x="5973763" y="3848100"/>
          <p14:tracePt t="37442" x="6027738" y="4081463"/>
          <p14:tracePt t="37459" x="6161088" y="4295775"/>
          <p14:tracePt t="37476" x="6296025" y="4483100"/>
          <p14:tracePt t="37493" x="6402388" y="4581525"/>
          <p14:tracePt t="37510" x="6483350" y="4598988"/>
          <p14:tracePt t="37527" x="6537325" y="4562475"/>
          <p14:tracePt t="37543" x="6589713" y="4419600"/>
          <p14:tracePt t="37560" x="6608763" y="4187825"/>
          <p14:tracePt t="37576" x="6608763" y="3894138"/>
          <p14:tracePt t="37593" x="6500813" y="3322638"/>
          <p14:tracePt t="37609" x="6394450" y="3071813"/>
          <p14:tracePt t="37627" x="6330950" y="2982913"/>
          <p14:tracePt t="37643" x="6276975" y="2946400"/>
          <p14:tracePt t="37660" x="6251575" y="2938463"/>
          <p14:tracePt t="37677" x="6161088" y="2928938"/>
          <p14:tracePt t="37693" x="6062663" y="2928938"/>
          <p14:tracePt t="37709" x="5946775" y="2928938"/>
          <p14:tracePt t="37726" x="5875338" y="2938463"/>
          <p14:tracePt t="37743" x="5813425" y="2946400"/>
          <p14:tracePt t="37759" x="5786438" y="2946400"/>
          <p14:tracePt t="37776" x="5759450" y="2946400"/>
          <p14:tracePt t="37792" x="5724525" y="2946400"/>
          <p14:tracePt t="37809" x="5688013" y="2946400"/>
          <p14:tracePt t="37826" x="5643563" y="2955925"/>
          <p14:tracePt t="37843" x="5616575" y="2965450"/>
          <p14:tracePt t="37859" x="5608638" y="2965450"/>
          <p14:tracePt t="37876" x="5589588" y="2973388"/>
          <p14:tracePt t="37893" x="5581650" y="2990850"/>
          <p14:tracePt t="37910" x="5545138" y="3027363"/>
          <p14:tracePt t="37927" x="5438775" y="3160713"/>
          <p14:tracePt t="37943" x="5384800" y="3268663"/>
          <p14:tracePt t="37959" x="5348288" y="3357563"/>
          <p14:tracePt t="37977" x="5340350" y="3429000"/>
          <p14:tracePt t="37993" x="5340350" y="3500438"/>
          <p14:tracePt t="38011" x="5402263" y="3697288"/>
          <p14:tracePt t="38026" x="5491163" y="3902075"/>
          <p14:tracePt t="38042" x="5589588" y="4081463"/>
          <p14:tracePt t="38059" x="5688013" y="4251325"/>
          <p14:tracePt t="38076" x="5741988" y="4330700"/>
          <p14:tracePt t="38092" x="5776913" y="4375150"/>
          <p14:tracePt t="38109" x="5830888" y="4411663"/>
          <p14:tracePt t="38126" x="5875338" y="4429125"/>
          <p14:tracePt t="38143" x="5929313" y="4456113"/>
          <p14:tracePt t="38159" x="5983288" y="4473575"/>
          <p14:tracePt t="38176" x="6062663" y="4473575"/>
          <p14:tracePt t="38193" x="6197600" y="4473575"/>
          <p14:tracePt t="38210" x="6259513" y="4473575"/>
          <p14:tracePt t="38227" x="6323013" y="4465638"/>
          <p14:tracePt t="38244" x="6375400" y="4446588"/>
          <p14:tracePt t="38261" x="6429375" y="4419600"/>
          <p14:tracePt t="38277" x="6500813" y="4394200"/>
          <p14:tracePt t="38293" x="6545263" y="4375150"/>
          <p14:tracePt t="38309" x="6572250" y="4348163"/>
          <p14:tracePt t="38326" x="6599238" y="4303713"/>
          <p14:tracePt t="38342" x="6634163" y="4259263"/>
          <p14:tracePt t="38359" x="6680200" y="4197350"/>
          <p14:tracePt t="38376" x="6724650" y="4133850"/>
          <p14:tracePt t="38393" x="6759575" y="4081463"/>
          <p14:tracePt t="38409" x="6813550" y="4000500"/>
          <p14:tracePt t="38426" x="6858000" y="3946525"/>
          <p14:tracePt t="38443" x="6902450" y="3894138"/>
          <p14:tracePt t="38459" x="6919913" y="3830638"/>
          <p14:tracePt t="38476" x="6929438" y="3803650"/>
          <p14:tracePt t="38492" x="6929438" y="3786188"/>
          <p14:tracePt t="40165" x="0" y="0"/>
        </p14:tracePtLst>
      </p14:laserTrace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latin typeface="Quattrocento Sans" panose="020B0604020202020204" charset="0"/>
                <a:cs typeface="Segoe UI Semibold" panose="020B0702040204020203" pitchFamily="34" charset="0"/>
              </a:rPr>
              <a:t>NITRATE TEST</a:t>
            </a:r>
          </a:p>
        </p:txBody>
      </p:sp>
      <p:graphicFrame>
        <p:nvGraphicFramePr>
          <p:cNvPr id="4" name="Diagram 3"/>
          <p:cNvGraphicFramePr/>
          <p:nvPr>
            <p:extLst>
              <p:ext uri="{D42A27DB-BD31-4B8C-83A1-F6EECF244321}">
                <p14:modId xmlns:p14="http://schemas.microsoft.com/office/powerpoint/2010/main" val="1005814948"/>
              </p:ext>
            </p:extLst>
          </p:nvPr>
        </p:nvGraphicFramePr>
        <p:xfrm>
          <a:off x="1195136" y="1554855"/>
          <a:ext cx="7113639" cy="44200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oup 12">
            <a:extLst>
              <a:ext uri="{FF2B5EF4-FFF2-40B4-BE49-F238E27FC236}">
                <a16:creationId xmlns:a16="http://schemas.microsoft.com/office/drawing/2014/main" id="{A00414CE-5940-4E16-A285-597765192DBF}"/>
              </a:ext>
            </a:extLst>
          </p:cNvPr>
          <p:cNvGrpSpPr/>
          <p:nvPr/>
        </p:nvGrpSpPr>
        <p:grpSpPr>
          <a:xfrm>
            <a:off x="234075" y="6179618"/>
            <a:ext cx="8447248" cy="404579"/>
            <a:chOff x="234075" y="6179618"/>
            <a:chExt cx="8447248" cy="404579"/>
          </a:xfrm>
        </p:grpSpPr>
        <p:sp>
          <p:nvSpPr>
            <p:cNvPr id="23" name="Freeform: Shape 22">
              <a:extLst>
                <a:ext uri="{FF2B5EF4-FFF2-40B4-BE49-F238E27FC236}">
                  <a16:creationId xmlns:a16="http://schemas.microsoft.com/office/drawing/2014/main" id="{F08F5288-E12E-4A7F-AF7D-DF8B26F50C6F}"/>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4" name="Freeform: Shape 23">
              <a:extLst>
                <a:ext uri="{FF2B5EF4-FFF2-40B4-BE49-F238E27FC236}">
                  <a16:creationId xmlns:a16="http://schemas.microsoft.com/office/drawing/2014/main" id="{ED5668C5-5922-455C-9B9C-DEAE317401FC}"/>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5" name="Freeform: Shape 24">
              <a:extLst>
                <a:ext uri="{FF2B5EF4-FFF2-40B4-BE49-F238E27FC236}">
                  <a16:creationId xmlns:a16="http://schemas.microsoft.com/office/drawing/2014/main" id="{722EC1AA-FE16-4778-AFD9-5324263F0598}"/>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6" name="Freeform: Shape 25">
              <a:extLst>
                <a:ext uri="{FF2B5EF4-FFF2-40B4-BE49-F238E27FC236}">
                  <a16:creationId xmlns:a16="http://schemas.microsoft.com/office/drawing/2014/main" id="{62C7A2B0-FF7D-4718-A43D-EDFEB733D1FE}"/>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7" name="Freeform: Shape 26">
              <a:extLst>
                <a:ext uri="{FF2B5EF4-FFF2-40B4-BE49-F238E27FC236}">
                  <a16:creationId xmlns:a16="http://schemas.microsoft.com/office/drawing/2014/main" id="{F4F0D705-D3D7-46A4-90C4-DA536A710F55}"/>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8" name="Freeform: Shape 27">
              <a:extLst>
                <a:ext uri="{FF2B5EF4-FFF2-40B4-BE49-F238E27FC236}">
                  <a16:creationId xmlns:a16="http://schemas.microsoft.com/office/drawing/2014/main" id="{92FD7DBC-5CA9-44F8-9155-843197B85AEB}"/>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9" name="Freeform: Shape 28">
              <a:extLst>
                <a:ext uri="{FF2B5EF4-FFF2-40B4-BE49-F238E27FC236}">
                  <a16:creationId xmlns:a16="http://schemas.microsoft.com/office/drawing/2014/main" id="{02219691-197F-42CD-9A21-60044F627CA0}"/>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sp>
        <p:nvSpPr>
          <p:cNvPr id="5" name="TextBox 4"/>
          <p:cNvSpPr txBox="1"/>
          <p:nvPr/>
        </p:nvSpPr>
        <p:spPr>
          <a:xfrm>
            <a:off x="1313734" y="3902815"/>
            <a:ext cx="1392456" cy="830997"/>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400" dirty="0">
                <a:solidFill>
                  <a:schemeClr val="tx1"/>
                </a:solidFill>
              </a:rPr>
              <a:t>&lt;1.0-2.0 mg/L</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2206300"/>
      </p:ext>
    </p:extLst>
  </p:cSld>
  <p:clrMapOvr>
    <a:masterClrMapping/>
  </p:clrMapOvr>
  <mc:AlternateContent xmlns:mc="http://schemas.openxmlformats.org/markup-compatibility/2006" xmlns:p14="http://schemas.microsoft.com/office/powerpoint/2010/main">
    <mc:Choice Requires="p14">
      <p:transition spd="slow" p14:dur="2000" advTm="61655"/>
    </mc:Choice>
    <mc:Fallback xmlns="">
      <p:transition spd="slow" advTm="6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5"/>
          <p:cNvSpPr>
            <a:spLocks noGrp="1" noChangeArrowheads="1"/>
          </p:cNvSpPr>
          <p:nvPr>
            <p:ph type="title" idx="4294967295"/>
          </p:nvPr>
        </p:nvSpPr>
        <p:spPr>
          <a:xfrm>
            <a:off x="457200" y="436563"/>
            <a:ext cx="8229600" cy="838200"/>
          </a:xfrm>
        </p:spPr>
        <p:txBody>
          <a:bodyPr>
            <a:normAutofit fontScale="90000"/>
          </a:bodyPr>
          <a:lstStyle/>
          <a:p>
            <a:pPr eaLnBrk="1" hangingPunct="1">
              <a:defRPr/>
            </a:pPr>
            <a:r>
              <a:rPr lang="en-US"/>
              <a:t>pH Meter</a:t>
            </a:r>
            <a:br>
              <a:rPr lang="en-US"/>
            </a:br>
            <a:r>
              <a:rPr lang="en-US" sz="2800"/>
              <a:t>Hach Pocket Pro pH Meter</a:t>
            </a:r>
          </a:p>
        </p:txBody>
      </p:sp>
      <p:sp>
        <p:nvSpPr>
          <p:cNvPr id="72708" name="Text Box 4"/>
          <p:cNvSpPr txBox="1">
            <a:spLocks noChangeArrowheads="1"/>
          </p:cNvSpPr>
          <p:nvPr/>
        </p:nvSpPr>
        <p:spPr bwMode="auto">
          <a:xfrm>
            <a:off x="3000375" y="5830284"/>
            <a:ext cx="1371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sz="800" err="1">
                <a:latin typeface="Arial" charset="0"/>
              </a:rPr>
              <a:t>Hach</a:t>
            </a:r>
            <a:r>
              <a:rPr lang="en-US" sz="800">
                <a:latin typeface="Arial" charset="0"/>
              </a:rPr>
              <a:t> photo</a:t>
            </a: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311128"/>
            <a:ext cx="3057525" cy="4519156"/>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a:extLst>
              <a:ext uri="{FF2B5EF4-FFF2-40B4-BE49-F238E27FC236}">
                <a16:creationId xmlns:a16="http://schemas.microsoft.com/office/drawing/2014/main" id="{68C6AA55-236E-4C98-9451-662AEA62DE5F}"/>
              </a:ext>
            </a:extLst>
          </p:cNvPr>
          <p:cNvGrpSpPr/>
          <p:nvPr/>
        </p:nvGrpSpPr>
        <p:grpSpPr>
          <a:xfrm>
            <a:off x="234075" y="6179618"/>
            <a:ext cx="8447248" cy="404579"/>
            <a:chOff x="234075" y="6179618"/>
            <a:chExt cx="8447248" cy="404579"/>
          </a:xfrm>
        </p:grpSpPr>
        <p:sp>
          <p:nvSpPr>
            <p:cNvPr id="15" name="Freeform: Shape 14">
              <a:extLst>
                <a:ext uri="{FF2B5EF4-FFF2-40B4-BE49-F238E27FC236}">
                  <a16:creationId xmlns:a16="http://schemas.microsoft.com/office/drawing/2014/main" id="{2AD0830C-9B60-4147-85FF-1E2405CD823E}"/>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5" name="Freeform: Shape 24">
              <a:extLst>
                <a:ext uri="{FF2B5EF4-FFF2-40B4-BE49-F238E27FC236}">
                  <a16:creationId xmlns:a16="http://schemas.microsoft.com/office/drawing/2014/main" id="{BB335A4B-3C21-44B0-8AF2-8BE1156B113A}"/>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6" name="Freeform: Shape 25">
              <a:extLst>
                <a:ext uri="{FF2B5EF4-FFF2-40B4-BE49-F238E27FC236}">
                  <a16:creationId xmlns:a16="http://schemas.microsoft.com/office/drawing/2014/main" id="{05710ED0-C457-464D-BBFF-90E9577397BE}"/>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7" name="Freeform: Shape 26">
              <a:extLst>
                <a:ext uri="{FF2B5EF4-FFF2-40B4-BE49-F238E27FC236}">
                  <a16:creationId xmlns:a16="http://schemas.microsoft.com/office/drawing/2014/main" id="{2D268ABE-7215-42A0-8FCD-7E6233831D0E}"/>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8" name="Freeform: Shape 27">
              <a:extLst>
                <a:ext uri="{FF2B5EF4-FFF2-40B4-BE49-F238E27FC236}">
                  <a16:creationId xmlns:a16="http://schemas.microsoft.com/office/drawing/2014/main" id="{5111E43C-AFF1-4635-BC38-73B79B23819F}"/>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9" name="Freeform: Shape 28">
              <a:extLst>
                <a:ext uri="{FF2B5EF4-FFF2-40B4-BE49-F238E27FC236}">
                  <a16:creationId xmlns:a16="http://schemas.microsoft.com/office/drawing/2014/main" id="{D00CC512-5593-49EA-BBCC-DDAA76469ECF}"/>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30" name="Freeform: Shape 29">
              <a:extLst>
                <a:ext uri="{FF2B5EF4-FFF2-40B4-BE49-F238E27FC236}">
                  <a16:creationId xmlns:a16="http://schemas.microsoft.com/office/drawing/2014/main" id="{2B4A5C99-E4DE-4092-B3B3-099EC05AFA28}"/>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2593344"/>
      </p:ext>
    </p:extLst>
  </p:cSld>
  <p:clrMapOvr>
    <a:masterClrMapping/>
  </p:clrMapOvr>
  <mc:AlternateContent xmlns:mc="http://schemas.openxmlformats.org/markup-compatibility/2006" xmlns:p14="http://schemas.microsoft.com/office/powerpoint/2010/main">
    <mc:Choice Requires="p14">
      <p:transition spd="slow" p14:dur="2000" advTm="12710"/>
    </mc:Choice>
    <mc:Fallback xmlns="">
      <p:transition spd="slow" advTm="12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42" y="366768"/>
            <a:ext cx="8229600" cy="1143000"/>
          </a:xfrm>
        </p:spPr>
        <p:txBody>
          <a:bodyPr>
            <a:normAutofit/>
          </a:bodyPr>
          <a:lstStyle/>
          <a:p>
            <a:pPr>
              <a:defRPr/>
            </a:pPr>
            <a:r>
              <a:rPr lang="en-US"/>
              <a:t>pH Meter</a:t>
            </a:r>
          </a:p>
        </p:txBody>
      </p:sp>
      <p:graphicFrame>
        <p:nvGraphicFramePr>
          <p:cNvPr id="4" name="Diagram 3"/>
          <p:cNvGraphicFramePr/>
          <p:nvPr>
            <p:extLst>
              <p:ext uri="{D42A27DB-BD31-4B8C-83A1-F6EECF244321}">
                <p14:modId xmlns:p14="http://schemas.microsoft.com/office/powerpoint/2010/main" val="730862440"/>
              </p:ext>
            </p:extLst>
          </p:nvPr>
        </p:nvGraphicFramePr>
        <p:xfrm>
          <a:off x="1068335" y="1661003"/>
          <a:ext cx="7058526" cy="43068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oup 12">
            <a:extLst>
              <a:ext uri="{FF2B5EF4-FFF2-40B4-BE49-F238E27FC236}">
                <a16:creationId xmlns:a16="http://schemas.microsoft.com/office/drawing/2014/main" id="{292635AC-89D1-4B77-A654-ABA30D2DB995}"/>
              </a:ext>
            </a:extLst>
          </p:cNvPr>
          <p:cNvGrpSpPr/>
          <p:nvPr/>
        </p:nvGrpSpPr>
        <p:grpSpPr>
          <a:xfrm>
            <a:off x="234075" y="6179618"/>
            <a:ext cx="8447248" cy="404579"/>
            <a:chOff x="234075" y="6179618"/>
            <a:chExt cx="8447248" cy="404579"/>
          </a:xfrm>
        </p:grpSpPr>
        <p:sp>
          <p:nvSpPr>
            <p:cNvPr id="23" name="Freeform: Shape 22">
              <a:extLst>
                <a:ext uri="{FF2B5EF4-FFF2-40B4-BE49-F238E27FC236}">
                  <a16:creationId xmlns:a16="http://schemas.microsoft.com/office/drawing/2014/main" id="{230EF989-DA47-4A02-8824-37DF11F27E63}"/>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4" name="Freeform: Shape 23">
              <a:extLst>
                <a:ext uri="{FF2B5EF4-FFF2-40B4-BE49-F238E27FC236}">
                  <a16:creationId xmlns:a16="http://schemas.microsoft.com/office/drawing/2014/main" id="{B0A61D05-5583-4732-86DF-DF39C43861C4}"/>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5" name="Freeform: Shape 24">
              <a:extLst>
                <a:ext uri="{FF2B5EF4-FFF2-40B4-BE49-F238E27FC236}">
                  <a16:creationId xmlns:a16="http://schemas.microsoft.com/office/drawing/2014/main" id="{2828F832-79ED-4906-A5DA-28D9B0D2D675}"/>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6" name="Freeform: Shape 25">
              <a:extLst>
                <a:ext uri="{FF2B5EF4-FFF2-40B4-BE49-F238E27FC236}">
                  <a16:creationId xmlns:a16="http://schemas.microsoft.com/office/drawing/2014/main" id="{637F17B5-93DE-4E50-880D-B36047276D2E}"/>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7" name="Freeform: Shape 26">
              <a:extLst>
                <a:ext uri="{FF2B5EF4-FFF2-40B4-BE49-F238E27FC236}">
                  <a16:creationId xmlns:a16="http://schemas.microsoft.com/office/drawing/2014/main" id="{38163D4B-B68C-4C9A-B983-FDCFFEA41C68}"/>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8" name="Freeform: Shape 27">
              <a:extLst>
                <a:ext uri="{FF2B5EF4-FFF2-40B4-BE49-F238E27FC236}">
                  <a16:creationId xmlns:a16="http://schemas.microsoft.com/office/drawing/2014/main" id="{6BB4FF16-89EB-4348-990E-1D2BDFFE4E85}"/>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9" name="Freeform: Shape 28">
              <a:extLst>
                <a:ext uri="{FF2B5EF4-FFF2-40B4-BE49-F238E27FC236}">
                  <a16:creationId xmlns:a16="http://schemas.microsoft.com/office/drawing/2014/main" id="{1F8119E8-28E9-4966-A492-A8B085558B86}"/>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9516346"/>
      </p:ext>
    </p:extLst>
  </p:cSld>
  <p:clrMapOvr>
    <a:masterClrMapping/>
  </p:clrMapOvr>
  <mc:AlternateContent xmlns:mc="http://schemas.openxmlformats.org/markup-compatibility/2006" xmlns:p14="http://schemas.microsoft.com/office/powerpoint/2010/main">
    <mc:Choice Requires="p14">
      <p:transition spd="slow" p14:dur="2000" advTm="47027"/>
    </mc:Choice>
    <mc:Fallback xmlns="">
      <p:transition spd="slow" advTm="4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457200" y="288925"/>
            <a:ext cx="8229600" cy="1143000"/>
          </a:xfrm>
        </p:spPr>
        <p:txBody>
          <a:bodyPr>
            <a:normAutofit fontScale="90000"/>
          </a:bodyPr>
          <a:lstStyle/>
          <a:p>
            <a:pPr eaLnBrk="1" hangingPunct="1">
              <a:defRPr/>
            </a:pPr>
            <a:r>
              <a:rPr lang="en-US"/>
              <a:t>Conductivity Meter</a:t>
            </a:r>
            <a:br>
              <a:rPr lang="en-US"/>
            </a:br>
            <a:r>
              <a:rPr lang="en-US" sz="2800"/>
              <a:t>Pocket Pro LR Conductivity Meter</a:t>
            </a:r>
          </a:p>
        </p:txBody>
      </p:sp>
      <p:sp>
        <p:nvSpPr>
          <p:cNvPr id="78851" name="Text Box 5"/>
          <p:cNvSpPr txBox="1">
            <a:spLocks noChangeArrowheads="1"/>
          </p:cNvSpPr>
          <p:nvPr/>
        </p:nvSpPr>
        <p:spPr bwMode="auto">
          <a:xfrm>
            <a:off x="3048000" y="5805639"/>
            <a:ext cx="8921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spcBef>
                <a:spcPct val="50000"/>
              </a:spcBef>
            </a:pPr>
            <a:r>
              <a:rPr lang="en-US" sz="800" err="1">
                <a:latin typeface="Arial" charset="0"/>
              </a:rPr>
              <a:t>Hach</a:t>
            </a:r>
            <a:r>
              <a:rPr lang="en-US" sz="800">
                <a:latin typeface="Arial" charset="0"/>
              </a:rPr>
              <a:t> photo</a:t>
            </a:r>
          </a:p>
        </p:txBody>
      </p:sp>
      <p:pic>
        <p:nvPicPr>
          <p:cNvPr id="6" name="Picture 6" descr="Pocket Pro Low Range Conductivity Te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9336" y="1466087"/>
            <a:ext cx="3007523" cy="435784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F567768-4805-4B0F-BB18-1E1633D9E06F}"/>
              </a:ext>
            </a:extLst>
          </p:cNvPr>
          <p:cNvGrpSpPr/>
          <p:nvPr/>
        </p:nvGrpSpPr>
        <p:grpSpPr>
          <a:xfrm>
            <a:off x="234075" y="6179618"/>
            <a:ext cx="8447248" cy="404579"/>
            <a:chOff x="234075" y="6179618"/>
            <a:chExt cx="8447248" cy="404579"/>
          </a:xfrm>
        </p:grpSpPr>
        <p:sp>
          <p:nvSpPr>
            <p:cNvPr id="17" name="Freeform: Shape 16">
              <a:extLst>
                <a:ext uri="{FF2B5EF4-FFF2-40B4-BE49-F238E27FC236}">
                  <a16:creationId xmlns:a16="http://schemas.microsoft.com/office/drawing/2014/main" id="{C6C12078-28C9-431D-B8D5-3FB7B319CDEF}"/>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18" name="Freeform: Shape 17">
              <a:extLst>
                <a:ext uri="{FF2B5EF4-FFF2-40B4-BE49-F238E27FC236}">
                  <a16:creationId xmlns:a16="http://schemas.microsoft.com/office/drawing/2014/main" id="{281ED942-57C5-4713-B583-51421729673E}"/>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19" name="Freeform: Shape 18">
              <a:extLst>
                <a:ext uri="{FF2B5EF4-FFF2-40B4-BE49-F238E27FC236}">
                  <a16:creationId xmlns:a16="http://schemas.microsoft.com/office/drawing/2014/main" id="{F962F46B-05B8-427A-B3D7-9D2B54A89E8B}"/>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0" name="Freeform: Shape 19">
              <a:extLst>
                <a:ext uri="{FF2B5EF4-FFF2-40B4-BE49-F238E27FC236}">
                  <a16:creationId xmlns:a16="http://schemas.microsoft.com/office/drawing/2014/main" id="{1EBB4D26-E4E1-45BD-A9AA-34A9E8A9612A}"/>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1" name="Freeform: Shape 20">
              <a:extLst>
                <a:ext uri="{FF2B5EF4-FFF2-40B4-BE49-F238E27FC236}">
                  <a16:creationId xmlns:a16="http://schemas.microsoft.com/office/drawing/2014/main" id="{BB0CCA6A-417C-4911-BCE4-1BAC43FEFA2B}"/>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2" name="Freeform: Shape 21">
              <a:extLst>
                <a:ext uri="{FF2B5EF4-FFF2-40B4-BE49-F238E27FC236}">
                  <a16:creationId xmlns:a16="http://schemas.microsoft.com/office/drawing/2014/main" id="{89A6FB83-A743-4E0C-B045-D3A38A330F2E}"/>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3" name="Freeform: Shape 22">
              <a:extLst>
                <a:ext uri="{FF2B5EF4-FFF2-40B4-BE49-F238E27FC236}">
                  <a16:creationId xmlns:a16="http://schemas.microsoft.com/office/drawing/2014/main" id="{983EEE9A-C2E7-421C-838D-4327660F07C0}"/>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9535276"/>
      </p:ext>
    </p:extLst>
  </p:cSld>
  <p:clrMapOvr>
    <a:masterClrMapping/>
  </p:clrMapOvr>
  <mc:AlternateContent xmlns:mc="http://schemas.openxmlformats.org/markup-compatibility/2006" xmlns:p14="http://schemas.microsoft.com/office/powerpoint/2010/main">
    <mc:Choice Requires="p14">
      <p:transition spd="slow" p14:dur="2000" advTm="12096"/>
    </mc:Choice>
    <mc:Fallback xmlns="">
      <p:transition spd="slow" advTm="12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t>Conductivity meter</a:t>
            </a:r>
          </a:p>
        </p:txBody>
      </p:sp>
      <p:graphicFrame>
        <p:nvGraphicFramePr>
          <p:cNvPr id="4" name="Diagram 3"/>
          <p:cNvGraphicFramePr/>
          <p:nvPr>
            <p:extLst>
              <p:ext uri="{D42A27DB-BD31-4B8C-83A1-F6EECF244321}">
                <p14:modId xmlns:p14="http://schemas.microsoft.com/office/powerpoint/2010/main" val="2710280634"/>
              </p:ext>
            </p:extLst>
          </p:nvPr>
        </p:nvGraphicFramePr>
        <p:xfrm>
          <a:off x="1219200" y="1752600"/>
          <a:ext cx="6676726"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oup 12">
            <a:extLst>
              <a:ext uri="{FF2B5EF4-FFF2-40B4-BE49-F238E27FC236}">
                <a16:creationId xmlns:a16="http://schemas.microsoft.com/office/drawing/2014/main" id="{2428155B-F2D4-4C6F-A98B-4449198F401A}"/>
              </a:ext>
            </a:extLst>
          </p:cNvPr>
          <p:cNvGrpSpPr/>
          <p:nvPr/>
        </p:nvGrpSpPr>
        <p:grpSpPr>
          <a:xfrm>
            <a:off x="234075" y="6179618"/>
            <a:ext cx="8447248" cy="404579"/>
            <a:chOff x="234075" y="6179618"/>
            <a:chExt cx="8447248" cy="404579"/>
          </a:xfrm>
        </p:grpSpPr>
        <p:sp>
          <p:nvSpPr>
            <p:cNvPr id="23" name="Freeform: Shape 22">
              <a:extLst>
                <a:ext uri="{FF2B5EF4-FFF2-40B4-BE49-F238E27FC236}">
                  <a16:creationId xmlns:a16="http://schemas.microsoft.com/office/drawing/2014/main" id="{8DAF355E-BE78-4634-BACF-CA29A07BA7EE}"/>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4" name="Freeform: Shape 23">
              <a:extLst>
                <a:ext uri="{FF2B5EF4-FFF2-40B4-BE49-F238E27FC236}">
                  <a16:creationId xmlns:a16="http://schemas.microsoft.com/office/drawing/2014/main" id="{2D37F78F-8E4A-4E45-A876-4B5D6C9FC07D}"/>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5" name="Freeform: Shape 24">
              <a:extLst>
                <a:ext uri="{FF2B5EF4-FFF2-40B4-BE49-F238E27FC236}">
                  <a16:creationId xmlns:a16="http://schemas.microsoft.com/office/drawing/2014/main" id="{90BFF5A8-701C-462A-A985-24BB873E8942}"/>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6" name="Freeform: Shape 25">
              <a:extLst>
                <a:ext uri="{FF2B5EF4-FFF2-40B4-BE49-F238E27FC236}">
                  <a16:creationId xmlns:a16="http://schemas.microsoft.com/office/drawing/2014/main" id="{C89AFA3A-16E4-4570-8D09-82097DAD6FD5}"/>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7" name="Freeform: Shape 26">
              <a:extLst>
                <a:ext uri="{FF2B5EF4-FFF2-40B4-BE49-F238E27FC236}">
                  <a16:creationId xmlns:a16="http://schemas.microsoft.com/office/drawing/2014/main" id="{0A7CFCD8-E85D-4B86-9DAA-3B8622A42322}"/>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8" name="Freeform: Shape 27">
              <a:extLst>
                <a:ext uri="{FF2B5EF4-FFF2-40B4-BE49-F238E27FC236}">
                  <a16:creationId xmlns:a16="http://schemas.microsoft.com/office/drawing/2014/main" id="{284B3256-99B7-4CB7-A555-227C0BEEFB88}"/>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9" name="Freeform: Shape 28">
              <a:extLst>
                <a:ext uri="{FF2B5EF4-FFF2-40B4-BE49-F238E27FC236}">
                  <a16:creationId xmlns:a16="http://schemas.microsoft.com/office/drawing/2014/main" id="{FC47A4D0-AA69-4AB5-86A1-D06AB709454C}"/>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0857850"/>
      </p:ext>
    </p:extLst>
  </p:cSld>
  <p:clrMapOvr>
    <a:masterClrMapping/>
  </p:clrMapOvr>
  <mc:AlternateContent xmlns:mc="http://schemas.openxmlformats.org/markup-compatibility/2006" xmlns:p14="http://schemas.microsoft.com/office/powerpoint/2010/main">
    <mc:Choice Requires="p14">
      <p:transition spd="slow" p14:dur="2000" advTm="53333"/>
    </mc:Choice>
    <mc:Fallback xmlns="">
      <p:transition spd="slow" advTm="5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a:xfrm>
            <a:off x="457200" y="258763"/>
            <a:ext cx="8229600" cy="1143000"/>
          </a:xfrm>
        </p:spPr>
        <p:txBody>
          <a:bodyPr/>
          <a:lstStyle/>
          <a:p>
            <a:pPr eaLnBrk="1" hangingPunct="1">
              <a:defRPr/>
            </a:pPr>
            <a:r>
              <a:rPr lang="en-US"/>
              <a:t>Dissolved Oxygen Kit</a:t>
            </a:r>
          </a:p>
        </p:txBody>
      </p:sp>
      <p:sp>
        <p:nvSpPr>
          <p:cNvPr id="88068" name="Text Box 4"/>
          <p:cNvSpPr txBox="1">
            <a:spLocks noChangeArrowheads="1"/>
          </p:cNvSpPr>
          <p:nvPr/>
        </p:nvSpPr>
        <p:spPr bwMode="auto">
          <a:xfrm>
            <a:off x="5934075" y="5838825"/>
            <a:ext cx="1371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spcBef>
                <a:spcPct val="50000"/>
              </a:spcBef>
            </a:pPr>
            <a:r>
              <a:rPr lang="en-US" sz="800">
                <a:solidFill>
                  <a:schemeClr val="bg2"/>
                </a:solidFill>
                <a:latin typeface="Arial" charset="0"/>
              </a:rPr>
              <a:t>Hach photo</a:t>
            </a:r>
          </a:p>
        </p:txBody>
      </p:sp>
      <p:pic>
        <p:nvPicPr>
          <p:cNvPr id="7" name="Picture 4" descr="N:\Jungca\WQM\WQM Powerpoint\Slides &amp; Graphics\DO kit.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088856" y="1619250"/>
            <a:ext cx="4883444" cy="4326731"/>
          </a:xfrm>
          <a:noFill/>
          <a:ln w="25400">
            <a:noFill/>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65BBDC9-1ABD-4F65-9411-F5A47160EF08}"/>
              </a:ext>
            </a:extLst>
          </p:cNvPr>
          <p:cNvGrpSpPr/>
          <p:nvPr/>
        </p:nvGrpSpPr>
        <p:grpSpPr>
          <a:xfrm>
            <a:off x="234075" y="6179618"/>
            <a:ext cx="8447248" cy="404579"/>
            <a:chOff x="234075" y="6179618"/>
            <a:chExt cx="8447248" cy="404579"/>
          </a:xfrm>
        </p:grpSpPr>
        <p:sp>
          <p:nvSpPr>
            <p:cNvPr id="15" name="Freeform: Shape 14">
              <a:extLst>
                <a:ext uri="{FF2B5EF4-FFF2-40B4-BE49-F238E27FC236}">
                  <a16:creationId xmlns:a16="http://schemas.microsoft.com/office/drawing/2014/main" id="{5FF39483-F785-4151-B924-BC6479379C88}"/>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5" name="Freeform: Shape 24">
              <a:extLst>
                <a:ext uri="{FF2B5EF4-FFF2-40B4-BE49-F238E27FC236}">
                  <a16:creationId xmlns:a16="http://schemas.microsoft.com/office/drawing/2014/main" id="{0EFDB586-1172-4135-A03D-91EF2DEE0629}"/>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6" name="Freeform: Shape 25">
              <a:extLst>
                <a:ext uri="{FF2B5EF4-FFF2-40B4-BE49-F238E27FC236}">
                  <a16:creationId xmlns:a16="http://schemas.microsoft.com/office/drawing/2014/main" id="{64E6409D-8328-4177-B770-7FE51B6752BD}"/>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7" name="Freeform: Shape 26">
              <a:extLst>
                <a:ext uri="{FF2B5EF4-FFF2-40B4-BE49-F238E27FC236}">
                  <a16:creationId xmlns:a16="http://schemas.microsoft.com/office/drawing/2014/main" id="{14A2FDBA-77AA-42F8-B722-C1D7B8D0DEFD}"/>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8" name="Freeform: Shape 27">
              <a:extLst>
                <a:ext uri="{FF2B5EF4-FFF2-40B4-BE49-F238E27FC236}">
                  <a16:creationId xmlns:a16="http://schemas.microsoft.com/office/drawing/2014/main" id="{1DA55480-44DB-4A47-9CE6-8130177EC012}"/>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9" name="Freeform: Shape 28">
              <a:extLst>
                <a:ext uri="{FF2B5EF4-FFF2-40B4-BE49-F238E27FC236}">
                  <a16:creationId xmlns:a16="http://schemas.microsoft.com/office/drawing/2014/main" id="{B0EFA802-AD9C-4405-9471-4FB5E094B119}"/>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30" name="Freeform: Shape 29">
              <a:extLst>
                <a:ext uri="{FF2B5EF4-FFF2-40B4-BE49-F238E27FC236}">
                  <a16:creationId xmlns:a16="http://schemas.microsoft.com/office/drawing/2014/main" id="{1AC8515B-89AC-4740-BF1D-59727B1D8C55}"/>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3795224"/>
      </p:ext>
    </p:extLst>
  </p:cSld>
  <p:clrMapOvr>
    <a:masterClrMapping/>
  </p:clrMapOvr>
  <mc:AlternateContent xmlns:mc="http://schemas.openxmlformats.org/markup-compatibility/2006" xmlns:p14="http://schemas.microsoft.com/office/powerpoint/2010/main">
    <mc:Choice Requires="p14">
      <p:transition spd="slow" p14:dur="2000" advTm="35123"/>
    </mc:Choice>
    <mc:Fallback xmlns="">
      <p:transition spd="slow" advTm="3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388" x="357188" y="4946650"/>
          <p14:tracePt t="8525" x="357188" y="4956175"/>
          <p14:tracePt t="8569" x="1169988" y="5170488"/>
          <p14:tracePt t="8585" x="1401763" y="5170488"/>
          <p14:tracePt t="8602" x="1633538" y="5170488"/>
          <p14:tracePt t="8618" x="1901825" y="5170488"/>
          <p14:tracePt t="8635" x="2116138" y="5170488"/>
          <p14:tracePt t="8652" x="2347913" y="5170488"/>
          <p14:tracePt t="8669" x="2446338" y="5170488"/>
          <p14:tracePt t="8686" x="2536825" y="5180013"/>
          <p14:tracePt t="8702" x="2625725" y="5205413"/>
          <p14:tracePt t="8719" x="2705100" y="5251450"/>
          <p14:tracePt t="8736" x="2813050" y="5286375"/>
          <p14:tracePt t="8752" x="2874963" y="5303838"/>
          <p14:tracePt t="8768" x="2911475" y="5303838"/>
          <p14:tracePt t="8785" x="2965450" y="5295900"/>
          <p14:tracePt t="8802" x="3009900" y="5286375"/>
          <p14:tracePt t="8819" x="3071813" y="5276850"/>
          <p14:tracePt t="8835" x="3143250" y="5259388"/>
          <p14:tracePt t="8852" x="3197225" y="5251450"/>
          <p14:tracePt t="8868" x="3241675" y="5224463"/>
          <p14:tracePt t="8886" x="3303588" y="5197475"/>
          <p14:tracePt t="8903" x="3384550" y="5160963"/>
          <p14:tracePt t="8919" x="3500438" y="5126038"/>
          <p14:tracePt t="8936" x="3562350" y="5089525"/>
          <p14:tracePt t="8952" x="3608388" y="5062538"/>
          <p14:tracePt t="8969" x="3660775" y="5027613"/>
          <p14:tracePt t="8986" x="3705225" y="5000625"/>
          <p14:tracePt t="9002" x="3776663" y="4956175"/>
          <p14:tracePt t="9019" x="3840163" y="4919663"/>
          <p14:tracePt t="9035" x="3902075" y="4875213"/>
          <p14:tracePt t="9052" x="3946525" y="4848225"/>
          <p14:tracePt t="9068" x="4000500" y="4813300"/>
          <p14:tracePt t="9085" x="4017963" y="4786313"/>
          <p14:tracePt t="9102" x="4037013" y="4786313"/>
          <p14:tracePt t="9118" x="4044950" y="4776788"/>
          <p14:tracePt t="9338" x="4044950" y="4803775"/>
          <p14:tracePt t="9345" x="4044950" y="4813300"/>
          <p14:tracePt t="9354" x="4054475" y="4822825"/>
          <p14:tracePt t="9369" x="4062413" y="4830763"/>
          <p14:tracePt t="9386" x="4062413" y="4848225"/>
          <p14:tracePt t="9403" x="4062413" y="4857750"/>
          <p14:tracePt t="9420" x="4062413" y="4867275"/>
          <p14:tracePt t="9438" x="4062413" y="4875213"/>
          <p14:tracePt t="9452" x="4054475" y="4884738"/>
          <p14:tracePt t="9469" x="4037013" y="4902200"/>
          <p14:tracePt t="9486" x="4027488" y="4911725"/>
          <p14:tracePt t="9502" x="4017963" y="4919663"/>
          <p14:tracePt t="9518" x="4010025" y="4919663"/>
          <p14:tracePt t="9535" x="4000500" y="4929188"/>
          <p14:tracePt t="9558" x="3983038" y="4929188"/>
          <p14:tracePt t="9580" x="3973513" y="4929188"/>
          <p14:tracePt t="9595" x="3965575" y="4938713"/>
          <p14:tracePt t="9611" x="3956050" y="4938713"/>
          <p14:tracePt t="9618" x="3956050" y="4946650"/>
          <p14:tracePt t="9636" x="3946525" y="4946650"/>
          <p14:tracePt t="9652" x="3938588" y="4946650"/>
          <p14:tracePt t="9669" x="3929063" y="4946650"/>
          <p14:tracePt t="9686" x="3911600" y="4956175"/>
          <p14:tracePt t="9702" x="3902075" y="4965700"/>
          <p14:tracePt t="9719" x="3894138" y="4973638"/>
          <p14:tracePt t="9736" x="3867150" y="4983163"/>
          <p14:tracePt t="9753" x="3857625" y="4983163"/>
          <p14:tracePt t="9769" x="3857625" y="4991100"/>
          <p14:tracePt t="9786" x="3848100" y="4991100"/>
          <p14:tracePt t="10888" x="3803650" y="4965700"/>
          <p14:tracePt t="10895" x="3732213" y="4902200"/>
          <p14:tracePt t="10905" x="3652838" y="4848225"/>
          <p14:tracePt t="10920" x="3571875" y="4776788"/>
          <p14:tracePt t="10935" x="3465513" y="4697413"/>
          <p14:tracePt t="10952" x="3357563" y="4608513"/>
          <p14:tracePt t="10969" x="3295650" y="4537075"/>
          <p14:tracePt t="10986" x="3268663" y="4510088"/>
          <p14:tracePt t="11003" x="3251200" y="4500563"/>
          <p14:tracePt t="11010" x="3251200" y="4491038"/>
          <p14:tracePt t="11109" x="3251200" y="4483100"/>
          <p14:tracePt t="11155" x="3241675" y="4473575"/>
          <p14:tracePt t="11171" x="3232150" y="4456113"/>
          <p14:tracePt t="11177" x="3214688" y="4429125"/>
          <p14:tracePt t="11185" x="3170238" y="4402138"/>
          <p14:tracePt t="11202" x="3133725" y="4367213"/>
          <p14:tracePt t="11218" x="3116263" y="4348163"/>
          <p14:tracePt t="11235" x="3108325" y="4340225"/>
          <p14:tracePt t="11252" x="3098800" y="4330700"/>
          <p14:tracePt t="11458" x="3027363" y="4214813"/>
          <p14:tracePt t="11465" x="2965450" y="4081463"/>
          <p14:tracePt t="11473" x="2901950" y="3919538"/>
          <p14:tracePt t="11486" x="2857500" y="3813175"/>
          <p14:tracePt t="11503" x="2768600" y="3625850"/>
          <p14:tracePt t="11519" x="2759075" y="3581400"/>
          <p14:tracePt t="11535" x="2741613" y="3554413"/>
          <p14:tracePt t="11552" x="2741613" y="3544888"/>
          <p14:tracePt t="11570" x="2714625" y="3482975"/>
          <p14:tracePt t="11585" x="2697163" y="3394075"/>
          <p14:tracePt t="11602" x="2679700" y="3375025"/>
          <p14:tracePt t="11618" x="2679700" y="3357563"/>
          <p14:tracePt t="11822" x="2679700" y="3276600"/>
          <p14:tracePt t="11830" x="2687638" y="3197225"/>
          <p14:tracePt t="11839" x="2687638" y="3116263"/>
          <p14:tracePt t="11852" x="2697163" y="3054350"/>
          <p14:tracePt t="11869" x="2697163" y="3027363"/>
          <p14:tracePt t="11886" x="2697163" y="3017838"/>
          <p14:tracePt t="11959" x="2687638" y="3017838"/>
          <p14:tracePt t="11967" x="2679700" y="3017838"/>
          <p14:tracePt t="11983" x="2660650" y="3036888"/>
          <p14:tracePt t="11990" x="2660650" y="3054350"/>
          <p14:tracePt t="12002" x="2652713" y="3071813"/>
          <p14:tracePt t="12019" x="2616200" y="3133725"/>
          <p14:tracePt t="12035" x="2589213" y="3224213"/>
          <p14:tracePt t="12052" x="2554288" y="3375025"/>
          <p14:tracePt t="12069" x="2536825" y="3581400"/>
          <p14:tracePt t="12085" x="2571750" y="3768725"/>
          <p14:tracePt t="12102" x="2633663" y="3875088"/>
          <p14:tracePt t="12118" x="2660650" y="3894138"/>
          <p14:tracePt t="12136" x="2679700" y="3894138"/>
          <p14:tracePt t="12152" x="2732088" y="3830638"/>
          <p14:tracePt t="12169" x="2822575" y="3687763"/>
          <p14:tracePt t="12171" x="2857500" y="3589338"/>
          <p14:tracePt t="12186" x="2928938" y="3340100"/>
          <p14:tracePt t="12202" x="2946400" y="3116263"/>
          <p14:tracePt t="12219" x="2946400" y="2982913"/>
          <p14:tracePt t="12236" x="2919413" y="2919413"/>
          <p14:tracePt t="12252" x="2874963" y="2911475"/>
          <p14:tracePt t="12269" x="2813050" y="2901950"/>
          <p14:tracePt t="12285" x="2768600" y="2911475"/>
          <p14:tracePt t="12302" x="2724150" y="2938463"/>
          <p14:tracePt t="12319" x="2660650" y="3027363"/>
          <p14:tracePt t="12335" x="2616200" y="3152775"/>
          <p14:tracePt t="12352" x="2589213" y="3286125"/>
          <p14:tracePt t="12368" x="2581275" y="3536950"/>
          <p14:tracePt t="12385" x="2633663" y="3679825"/>
          <p14:tracePt t="12402" x="2705100" y="3768725"/>
          <p14:tracePt t="12419" x="2803525" y="3803650"/>
          <p14:tracePt t="12436" x="2884488" y="3813175"/>
          <p14:tracePt t="12452" x="2990850" y="3768725"/>
          <p14:tracePt t="12469" x="3054350" y="3670300"/>
          <p14:tracePt t="12486" x="3098800" y="3554413"/>
          <p14:tracePt t="12502" x="3108325" y="3500438"/>
          <p14:tracePt t="12519" x="3081338" y="3455988"/>
          <p14:tracePt t="12536" x="2973388" y="3411538"/>
          <p14:tracePt t="12552" x="2884488" y="3411538"/>
          <p14:tracePt t="12568" x="2830513" y="3411538"/>
          <p14:tracePt t="12585" x="2822575" y="3411538"/>
          <p14:tracePt t="12602" x="2803525" y="3419475"/>
          <p14:tracePt t="12636" x="2803525" y="3429000"/>
          <p14:tracePt t="14109" x="2822575" y="3419475"/>
          <p14:tracePt t="14116" x="2830513" y="3411538"/>
          <p14:tracePt t="14124" x="2847975" y="3394075"/>
          <p14:tracePt t="14135" x="2894013" y="3348038"/>
          <p14:tracePt t="14152" x="3017838" y="3251200"/>
          <p14:tracePt t="14169" x="3286125" y="3062288"/>
          <p14:tracePt t="14185" x="3544888" y="2901950"/>
          <p14:tracePt t="14202" x="3946525" y="2687638"/>
          <p14:tracePt t="14219" x="4446588" y="2482850"/>
          <p14:tracePt t="14236" x="5010150" y="2295525"/>
          <p14:tracePt t="14253" x="5446713" y="2170113"/>
          <p14:tracePt t="14269" x="5983288" y="2054225"/>
          <p14:tracePt t="14285" x="6180138" y="2036763"/>
          <p14:tracePt t="14302" x="6357938" y="2036763"/>
          <p14:tracePt t="14319" x="6527800" y="2081213"/>
          <p14:tracePt t="14335" x="6751638" y="2143125"/>
          <p14:tracePt t="14352" x="6973888" y="2241550"/>
          <p14:tracePt t="14368" x="7081838" y="2286000"/>
          <p14:tracePt t="14385" x="7170738" y="2312988"/>
          <p14:tracePt t="14401" x="7224713" y="2330450"/>
          <p14:tracePt t="14419" x="7286625" y="2347913"/>
          <p14:tracePt t="14436" x="7367588" y="2465388"/>
          <p14:tracePt t="14452" x="7402513" y="2589213"/>
          <p14:tracePt t="14468" x="7412038" y="2687638"/>
          <p14:tracePt t="14485" x="7402513" y="2776538"/>
          <p14:tracePt t="14501" x="7348538" y="2894013"/>
          <p14:tracePt t="14519" x="7188200" y="3071813"/>
          <p14:tracePt t="14535" x="7089775" y="3160713"/>
          <p14:tracePt t="14551" x="7010400" y="3259138"/>
          <p14:tracePt t="14569" x="6946900" y="3340100"/>
          <p14:tracePt t="14585" x="6884988" y="3419475"/>
          <p14:tracePt t="14603" x="6796088" y="3527425"/>
          <p14:tracePt t="14619" x="6751638" y="3589338"/>
          <p14:tracePt t="14635" x="6697663" y="3616325"/>
          <p14:tracePt t="14652" x="6653213" y="3643313"/>
          <p14:tracePt t="14670" x="6626225" y="3652838"/>
          <p14:tracePt t="14675" x="6608763" y="3652838"/>
          <p14:tracePt t="14687" x="6572250" y="3652838"/>
          <p14:tracePt t="14702" x="6419850" y="3643313"/>
          <p14:tracePt t="14720" x="6375400" y="3633788"/>
          <p14:tracePt t="14736" x="6330950" y="3633788"/>
          <p14:tracePt t="14752" x="6296025" y="3633788"/>
          <p14:tracePt t="14770" x="6259513" y="3633788"/>
          <p14:tracePt t="14786" x="6215063" y="3633788"/>
          <p14:tracePt t="14802" x="6161088" y="3652838"/>
          <p14:tracePt t="14819" x="6081713" y="3660775"/>
          <p14:tracePt t="14835" x="6018213" y="3687763"/>
          <p14:tracePt t="14852" x="5991225" y="3697288"/>
          <p14:tracePt t="14868" x="5983288" y="3705225"/>
          <p14:tracePt t="14886" x="5956300" y="3705225"/>
          <p14:tracePt t="14903" x="5902325" y="3697288"/>
          <p14:tracePt t="14919" x="5768975" y="3697288"/>
          <p14:tracePt t="14936" x="5697538" y="3697288"/>
          <p14:tracePt t="14952" x="5670550" y="3697288"/>
          <p14:tracePt t="14969" x="5653088" y="3697288"/>
          <p14:tracePt t="14986" x="5643563" y="3697288"/>
          <p14:tracePt t="15003" x="5634038" y="3697288"/>
          <p14:tracePt t="15052" x="5626100" y="3697288"/>
          <p14:tracePt t="15113" x="5616575" y="3697288"/>
          <p14:tracePt t="15121" x="5599113" y="3697288"/>
          <p14:tracePt t="15136" x="5581650" y="3697288"/>
          <p14:tracePt t="15152" x="5572125" y="3697288"/>
          <p14:tracePt t="15169" x="5562600" y="3697288"/>
          <p14:tracePt t="15190" x="5545138" y="3697288"/>
          <p14:tracePt t="15517" x="5554663" y="3697288"/>
          <p14:tracePt t="15547" x="5562600" y="3697288"/>
          <p14:tracePt t="15584" x="5572125" y="3697288"/>
          <p14:tracePt t="15592" x="5572125" y="3687763"/>
          <p14:tracePt t="15601" x="5581650" y="3687763"/>
          <p14:tracePt t="15618" x="5599113" y="3679825"/>
          <p14:tracePt t="15636" x="5626100" y="3679825"/>
          <p14:tracePt t="15652" x="5661025" y="3679825"/>
          <p14:tracePt t="15668" x="5670550" y="3679825"/>
          <p14:tracePt t="15685" x="5688013" y="3679825"/>
          <p14:tracePt t="15702" x="5697538" y="3679825"/>
          <p14:tracePt t="15736" x="5705475" y="3679825"/>
          <p14:tracePt t="15844" x="5705475" y="3670300"/>
          <p14:tracePt t="15859" x="5705475" y="3660775"/>
          <p14:tracePt t="15874" x="5705475" y="3633788"/>
          <p14:tracePt t="15881" x="5697538" y="3616325"/>
          <p14:tracePt t="15890" x="5688013" y="3581400"/>
          <p14:tracePt t="15902" x="5670550" y="3517900"/>
          <p14:tracePt t="15919" x="5661025" y="3455988"/>
          <p14:tracePt t="15936" x="5661025" y="3419475"/>
          <p14:tracePt t="15951" x="5661025" y="3402013"/>
          <p14:tracePt t="15985" x="5661025" y="3394075"/>
          <p14:tracePt t="16001" x="5661025" y="3348038"/>
          <p14:tracePt t="16018" x="5688013" y="3268663"/>
          <p14:tracePt t="16035" x="5705475" y="3214688"/>
          <p14:tracePt t="16052" x="5715000" y="3187700"/>
          <p14:tracePt t="16068" x="5715000" y="3179763"/>
          <p14:tracePt t="16085" x="5715000" y="3170238"/>
          <p14:tracePt t="16193" x="5715000" y="3179763"/>
          <p14:tracePt t="16208" x="5715000" y="3187700"/>
          <p14:tracePt t="16231" x="5715000" y="3197225"/>
          <p14:tracePt t="16246" x="5715000" y="3205163"/>
          <p14:tracePt t="16262" x="5715000" y="3214688"/>
          <p14:tracePt t="16269" x="5697538" y="3241675"/>
          <p14:tracePt t="16285" x="5680075" y="3330575"/>
          <p14:tracePt t="16302" x="5670550" y="3429000"/>
          <p14:tracePt t="16319" x="5661025" y="3509963"/>
          <p14:tracePt t="16335" x="5661025" y="3544888"/>
          <p14:tracePt t="16368" x="5661025" y="3554413"/>
          <p14:tracePt t="16385" x="5653088" y="3562350"/>
          <p14:tracePt t="16402" x="5643563" y="3598863"/>
          <p14:tracePt t="16419" x="5626100" y="3679825"/>
          <p14:tracePt t="16435" x="5608638" y="3751263"/>
          <p14:tracePt t="16452" x="5608638" y="3759200"/>
          <p14:tracePt t="16486" x="5608638" y="3768725"/>
          <p14:tracePt t="16755" x="5608638" y="3741738"/>
          <p14:tracePt t="16764" x="5608638" y="3714750"/>
          <p14:tracePt t="16771" x="5608638" y="3705225"/>
          <p14:tracePt t="16785" x="5616575" y="3670300"/>
          <p14:tracePt t="16802" x="5616575" y="3643313"/>
          <p14:tracePt t="16819" x="5616575" y="3608388"/>
          <p14:tracePt t="16835" x="5626100" y="3571875"/>
          <p14:tracePt t="16852" x="5634038" y="3527425"/>
          <p14:tracePt t="16868" x="5643563" y="3500438"/>
          <p14:tracePt t="16885" x="5643563" y="3490913"/>
          <p14:tracePt t="16901" x="5653088" y="3482975"/>
          <p14:tracePt t="16919" x="5661025" y="3438525"/>
          <p14:tracePt t="16936" x="5661025" y="3419475"/>
          <p14:tracePt t="16952" x="5670550" y="3367088"/>
          <p14:tracePt t="16969" x="5670550" y="3340100"/>
          <p14:tracePt t="16985" x="5670550" y="3330575"/>
          <p14:tracePt t="17001" x="5670550" y="3322638"/>
          <p14:tracePt t="17257" x="5670550" y="3348038"/>
          <p14:tracePt t="17264" x="5670550" y="3375025"/>
          <p14:tracePt t="17272" x="5670550" y="3394075"/>
          <p14:tracePt t="17286" x="5670550" y="3411538"/>
          <p14:tracePt t="17302" x="5670550" y="3429000"/>
          <p14:tracePt t="17371" x="5670550" y="3438525"/>
          <p14:tracePt t="17393" x="5670550" y="3446463"/>
          <p14:tracePt t="17409" x="5670550" y="3455988"/>
          <p14:tracePt t="17424" x="5670550" y="3465513"/>
          <p14:tracePt t="19362" x="5670550" y="3589338"/>
          <p14:tracePt t="19369" x="5643563" y="3776663"/>
          <p14:tracePt t="19377" x="5616575" y="3919538"/>
          <p14:tracePt t="19386" x="5554663" y="4098925"/>
          <p14:tracePt t="19402" x="5411788" y="4394200"/>
          <p14:tracePt t="19419" x="5286375" y="4625975"/>
          <p14:tracePt t="19436" x="5089525" y="4946650"/>
          <p14:tracePt t="19452" x="4983163" y="5116513"/>
          <p14:tracePt t="19470" x="4875213" y="5259388"/>
          <p14:tracePt t="19485" x="4786313" y="5384800"/>
          <p14:tracePt t="19502" x="4697413" y="5473700"/>
          <p14:tracePt t="19518" x="4616450" y="5518150"/>
          <p14:tracePt t="19535" x="4500563" y="5562600"/>
          <p14:tracePt t="19552" x="4402138" y="5572125"/>
          <p14:tracePt t="19569" x="4295775" y="5572125"/>
          <p14:tracePt t="19585" x="4125913" y="5518150"/>
          <p14:tracePt t="19602" x="3983038" y="5473700"/>
          <p14:tracePt t="19618" x="3830638" y="5419725"/>
          <p14:tracePt t="19636" x="3741738" y="5402263"/>
          <p14:tracePt t="19651" x="3643313" y="5357813"/>
          <p14:tracePt t="19669" x="3527425" y="5303838"/>
          <p14:tracePt t="19674" x="3465513" y="5268913"/>
          <p14:tracePt t="19686" x="3384550" y="5205413"/>
          <p14:tracePt t="19702" x="3232150" y="5010150"/>
          <p14:tracePt t="19719" x="3197225" y="4938713"/>
          <p14:tracePt t="19736" x="3152775" y="4857750"/>
          <p14:tracePt t="19752" x="3108325" y="4751388"/>
          <p14:tracePt t="19770" x="3027363" y="4562475"/>
          <p14:tracePt t="19786" x="2911475" y="4205288"/>
          <p14:tracePt t="19802" x="2813050" y="3911600"/>
          <p14:tracePt t="19818" x="2768600" y="3714750"/>
          <p14:tracePt t="19835" x="2724150" y="3581400"/>
          <p14:tracePt t="19852" x="2679700" y="3455988"/>
          <p14:tracePt t="19869" x="2633663" y="3330575"/>
          <p14:tracePt t="19885" x="2625725" y="3276600"/>
          <p14:tracePt t="19902" x="2598738" y="3232150"/>
          <p14:tracePt t="19919" x="2581275" y="3197225"/>
          <p14:tracePt t="19952" x="2571750" y="3197225"/>
          <p14:tracePt t="19984" x="2571750" y="3224213"/>
          <p14:tracePt t="19992" x="2581275" y="3251200"/>
          <p14:tracePt t="20001" x="2598738" y="3330575"/>
          <p14:tracePt t="20018" x="2679700" y="3581400"/>
          <p14:tracePt t="20036" x="2803525" y="3911600"/>
          <p14:tracePt t="20052" x="3205163" y="4643438"/>
          <p14:tracePt t="20069" x="3455988" y="5037138"/>
          <p14:tracePt t="20085" x="3633788" y="5251450"/>
          <p14:tracePt t="20101" x="3795713" y="5394325"/>
          <p14:tracePt t="20118" x="3911600" y="5510213"/>
          <p14:tracePt t="20136" x="4133850" y="5562600"/>
          <p14:tracePt t="20152" x="4295775" y="5572125"/>
          <p14:tracePt t="20169" x="4500563" y="5510213"/>
          <p14:tracePt t="20172" x="4625975" y="5446713"/>
          <p14:tracePt t="20185" x="4732338" y="5375275"/>
          <p14:tracePt t="20202" x="4911725" y="5241925"/>
          <p14:tracePt t="20219" x="5224463" y="4929188"/>
          <p14:tracePt t="20236" x="5411788" y="4724400"/>
          <p14:tracePt t="20253" x="5581650" y="4545013"/>
          <p14:tracePt t="20270" x="5715000" y="4384675"/>
          <p14:tracePt t="20285" x="5803900" y="4286250"/>
          <p14:tracePt t="20302" x="5867400" y="4224338"/>
          <p14:tracePt t="20319" x="5875338" y="4214813"/>
          <p14:tracePt t="20335" x="5875338" y="4205288"/>
          <p14:tracePt t="20372" x="5884863" y="4197350"/>
          <p14:tracePt t="20388" x="5884863" y="4187825"/>
          <p14:tracePt t="20401" x="5902325" y="4179888"/>
          <p14:tracePt t="20418" x="5911850" y="4160838"/>
          <p14:tracePt t="20436" x="5919788" y="4152900"/>
          <p14:tracePt t="20452" x="5938838" y="4125913"/>
          <p14:tracePt t="20469" x="5965825" y="4081463"/>
          <p14:tracePt t="20486" x="5991225" y="4037013"/>
          <p14:tracePt t="20502" x="6010275" y="4010025"/>
          <p14:tracePt t="20519" x="6018213" y="3990975"/>
          <p14:tracePt t="20552" x="6027738" y="3983038"/>
          <p14:tracePt t="20568" x="6027738" y="3973513"/>
          <p14:tracePt t="22157" x="6010275" y="3973513"/>
          <p14:tracePt t="22165" x="5983288" y="3973513"/>
          <p14:tracePt t="22173" x="5973763" y="3973513"/>
          <p14:tracePt t="22186" x="5956300" y="3973513"/>
          <p14:tracePt t="22202" x="5894388" y="3973513"/>
          <p14:tracePt t="22219" x="5813425" y="3973513"/>
          <p14:tracePt t="22236" x="5732463" y="3973513"/>
          <p14:tracePt t="22252" x="5643563" y="3973513"/>
          <p14:tracePt t="22269" x="5572125" y="3973513"/>
          <p14:tracePt t="22285" x="5465763" y="3946525"/>
          <p14:tracePt t="22302" x="5375275" y="3902075"/>
          <p14:tracePt t="22318" x="5276850" y="3867150"/>
          <p14:tracePt t="22335" x="5224463" y="3840163"/>
          <p14:tracePt t="22351" x="5197475" y="3822700"/>
          <p14:tracePt t="22368" x="5187950" y="3813175"/>
          <p14:tracePt t="22385" x="5170488" y="3813175"/>
          <p14:tracePt t="22402" x="5160963" y="3813175"/>
          <p14:tracePt t="22418" x="5143500" y="3803650"/>
          <p14:tracePt t="22435" x="5108575" y="3786188"/>
          <p14:tracePt t="22452" x="5037138" y="3759200"/>
          <p14:tracePt t="22468" x="5018088" y="3751263"/>
          <p14:tracePt t="22484" x="5010150" y="3751263"/>
          <p14:tracePt t="22501" x="5000625" y="3751263"/>
          <p14:tracePt t="24094" x="4956175" y="3751263"/>
          <p14:tracePt t="24101" x="4919663" y="3741738"/>
          <p14:tracePt t="24109" x="4867275" y="3732213"/>
          <p14:tracePt t="24118" x="4813300" y="3724275"/>
          <p14:tracePt t="24134" x="4768850" y="3705225"/>
          <p14:tracePt t="24151" x="4732338" y="3697288"/>
          <p14:tracePt t="24169" x="4724400" y="3687763"/>
          <p14:tracePt t="24185" x="4714875" y="3679825"/>
          <p14:tracePt t="24201" x="4679950" y="3652838"/>
          <p14:tracePt t="24218" x="4643438" y="3608388"/>
          <p14:tracePt t="24234" x="4589463" y="3544888"/>
          <p14:tracePt t="24251" x="4537075" y="3465513"/>
          <p14:tracePt t="24268" x="4500563" y="3394075"/>
          <p14:tracePt t="24284" x="4491038" y="3375025"/>
          <p14:tracePt t="24302" x="4483100" y="3357563"/>
          <p14:tracePt t="24318" x="4483100" y="3348038"/>
          <p14:tracePt t="24335" x="4483100" y="3340100"/>
          <p14:tracePt t="24391" x="4483100" y="3330575"/>
          <p14:tracePt t="24475" x="4483100" y="3340100"/>
          <p14:tracePt t="24483" x="4483100" y="3348038"/>
          <p14:tracePt t="24504" x="4483100" y="3357563"/>
          <p14:tracePt t="24512" x="4483100" y="3367088"/>
          <p14:tracePt t="24534" x="4473575" y="3375025"/>
          <p14:tracePt t="24549" x="4473575" y="3384550"/>
          <p14:tracePt t="24557" x="4473575" y="3394075"/>
          <p14:tracePt t="24568" x="4465638" y="3402013"/>
          <p14:tracePt t="24587" x="4465638" y="3411538"/>
          <p14:tracePt t="25159" x="4473575" y="3411538"/>
          <p14:tracePt t="25584" x="4473575" y="3402013"/>
          <p14:tracePt t="25623" x="4473575" y="3394075"/>
          <p14:tracePt t="25653" x="4473575" y="3384550"/>
          <p14:tracePt t="25697" x="4473575" y="3375025"/>
          <p14:tracePt t="25728" x="4473575" y="3367088"/>
          <p14:tracePt t="25751" x="4483100" y="3367088"/>
          <p14:tracePt t="25766" x="4483100" y="3348038"/>
          <p14:tracePt t="25781" x="4491038" y="3340100"/>
          <p14:tracePt t="25789" x="4510088" y="3313113"/>
          <p14:tracePt t="25801" x="4554538" y="3259138"/>
          <p14:tracePt t="25818" x="4633913" y="3160713"/>
          <p14:tracePt t="25834" x="4705350" y="3089275"/>
          <p14:tracePt t="25851" x="4803775" y="3000375"/>
          <p14:tracePt t="25868" x="4848225" y="2938463"/>
          <p14:tracePt t="25884" x="4894263" y="2894013"/>
          <p14:tracePt t="25902" x="5010150" y="2768600"/>
          <p14:tracePt t="25919" x="5143500" y="2660650"/>
          <p14:tracePt t="25935" x="5241925" y="2581275"/>
          <p14:tracePt t="25952" x="5340350" y="2500313"/>
          <p14:tracePt t="25968" x="5402263" y="2455863"/>
          <p14:tracePt t="25985" x="5446713" y="2401888"/>
          <p14:tracePt t="26001" x="5589588" y="2303463"/>
          <p14:tracePt t="26018" x="5715000" y="2232025"/>
          <p14:tracePt t="26034" x="5830888" y="2160588"/>
          <p14:tracePt t="26051" x="5911850" y="2108200"/>
          <p14:tracePt t="26068" x="6000750" y="2062163"/>
          <p14:tracePt t="26085" x="6099175" y="2009775"/>
          <p14:tracePt t="26101" x="6188075" y="1973263"/>
          <p14:tracePt t="26118" x="6269038" y="1938338"/>
          <p14:tracePt t="26134" x="6348413" y="1919288"/>
          <p14:tracePt t="26152" x="6446838" y="1911350"/>
          <p14:tracePt t="26168" x="6562725" y="1911350"/>
          <p14:tracePt t="26185" x="6608763" y="1911350"/>
          <p14:tracePt t="26202" x="6653213" y="1911350"/>
          <p14:tracePt t="26218" x="6715125" y="1928813"/>
          <p14:tracePt t="26235" x="6777038" y="1955800"/>
          <p14:tracePt t="26252" x="6875463" y="2044700"/>
          <p14:tracePt t="26268" x="6929438" y="2098675"/>
          <p14:tracePt t="26284" x="6983413" y="2160588"/>
          <p14:tracePt t="26301" x="7010400" y="2224088"/>
          <p14:tracePt t="26318" x="7062788" y="2295525"/>
          <p14:tracePt t="26335" x="7108825" y="2401888"/>
          <p14:tracePt t="26351" x="7143750" y="2490788"/>
          <p14:tracePt t="26368" x="7161213" y="2554288"/>
          <p14:tracePt t="26384" x="7188200" y="2643188"/>
          <p14:tracePt t="26401" x="7205663" y="2741613"/>
          <p14:tracePt t="26419" x="7224713" y="2857500"/>
          <p14:tracePt t="26435" x="7205663" y="2990850"/>
          <p14:tracePt t="26451" x="7197725" y="3062288"/>
          <p14:tracePt t="26468" x="7180263" y="3098800"/>
          <p14:tracePt t="26485" x="7161213" y="3170238"/>
          <p14:tracePt t="26502" x="7108825" y="3286125"/>
          <p14:tracePt t="26518" x="6991350" y="3465513"/>
          <p14:tracePt t="26535" x="6929438" y="3571875"/>
          <p14:tracePt t="26552" x="6875463" y="3643313"/>
          <p14:tracePt t="26568" x="6848475" y="3687763"/>
          <p14:tracePt t="26584" x="6831013" y="3714750"/>
          <p14:tracePt t="26601" x="6777038" y="3741738"/>
          <p14:tracePt t="26618" x="6715125" y="3795713"/>
          <p14:tracePt t="26634" x="6626225" y="3840163"/>
          <p14:tracePt t="26651" x="6589713" y="3875088"/>
          <p14:tracePt t="26668" x="6562725" y="3884613"/>
          <p14:tracePt t="26671" x="6554788" y="3894138"/>
          <p14:tracePt t="26686" x="6537325" y="3894138"/>
          <p14:tracePt t="26701" x="6537325" y="3902075"/>
        </p14:tracePtLst>
      </p14:laserTraceLst>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t>Dissolved oxygen kit</a:t>
            </a:r>
          </a:p>
        </p:txBody>
      </p:sp>
      <p:graphicFrame>
        <p:nvGraphicFramePr>
          <p:cNvPr id="4" name="Diagram 3"/>
          <p:cNvGraphicFramePr/>
          <p:nvPr>
            <p:extLst>
              <p:ext uri="{D42A27DB-BD31-4B8C-83A1-F6EECF244321}">
                <p14:modId xmlns:p14="http://schemas.microsoft.com/office/powerpoint/2010/main" val="3267203302"/>
              </p:ext>
            </p:extLst>
          </p:nvPr>
        </p:nvGraphicFramePr>
        <p:xfrm>
          <a:off x="942473" y="1552075"/>
          <a:ext cx="7431505" cy="44931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oup 12">
            <a:extLst>
              <a:ext uri="{FF2B5EF4-FFF2-40B4-BE49-F238E27FC236}">
                <a16:creationId xmlns:a16="http://schemas.microsoft.com/office/drawing/2014/main" id="{69DB288D-173B-4BDF-8EC4-127B1EB43AA5}"/>
              </a:ext>
            </a:extLst>
          </p:cNvPr>
          <p:cNvGrpSpPr/>
          <p:nvPr/>
        </p:nvGrpSpPr>
        <p:grpSpPr>
          <a:xfrm>
            <a:off x="234075" y="6179618"/>
            <a:ext cx="8447248" cy="404579"/>
            <a:chOff x="234075" y="6179618"/>
            <a:chExt cx="8447248" cy="404579"/>
          </a:xfrm>
        </p:grpSpPr>
        <p:sp>
          <p:nvSpPr>
            <p:cNvPr id="23" name="Freeform: Shape 22">
              <a:extLst>
                <a:ext uri="{FF2B5EF4-FFF2-40B4-BE49-F238E27FC236}">
                  <a16:creationId xmlns:a16="http://schemas.microsoft.com/office/drawing/2014/main" id="{81703FB1-4504-48E6-91AA-48EFAF81FE50}"/>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4" name="Freeform: Shape 23">
              <a:extLst>
                <a:ext uri="{FF2B5EF4-FFF2-40B4-BE49-F238E27FC236}">
                  <a16:creationId xmlns:a16="http://schemas.microsoft.com/office/drawing/2014/main" id="{FC76A88F-41BB-46BF-94BE-2A34772AED8F}"/>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5" name="Freeform: Shape 24">
              <a:extLst>
                <a:ext uri="{FF2B5EF4-FFF2-40B4-BE49-F238E27FC236}">
                  <a16:creationId xmlns:a16="http://schemas.microsoft.com/office/drawing/2014/main" id="{0A7C0AB2-07A2-472E-991F-FEF195426864}"/>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6" name="Freeform: Shape 25">
              <a:extLst>
                <a:ext uri="{FF2B5EF4-FFF2-40B4-BE49-F238E27FC236}">
                  <a16:creationId xmlns:a16="http://schemas.microsoft.com/office/drawing/2014/main" id="{CC800E38-A93C-4D46-8393-14E6EB56409F}"/>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7" name="Freeform: Shape 26">
              <a:extLst>
                <a:ext uri="{FF2B5EF4-FFF2-40B4-BE49-F238E27FC236}">
                  <a16:creationId xmlns:a16="http://schemas.microsoft.com/office/drawing/2014/main" id="{83D463ED-D71C-4D70-AB2F-E71F45FFFA86}"/>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8" name="Freeform: Shape 27">
              <a:extLst>
                <a:ext uri="{FF2B5EF4-FFF2-40B4-BE49-F238E27FC236}">
                  <a16:creationId xmlns:a16="http://schemas.microsoft.com/office/drawing/2014/main" id="{9FCA1975-8C20-4944-A630-D8E862D69009}"/>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9" name="Freeform: Shape 28">
              <a:extLst>
                <a:ext uri="{FF2B5EF4-FFF2-40B4-BE49-F238E27FC236}">
                  <a16:creationId xmlns:a16="http://schemas.microsoft.com/office/drawing/2014/main" id="{5167A9A0-461B-4B8E-B8F0-76DC5FED0594}"/>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1917628"/>
      </p:ext>
    </p:extLst>
  </p:cSld>
  <p:clrMapOvr>
    <a:masterClrMapping/>
  </p:clrMapOvr>
  <mc:AlternateContent xmlns:mc="http://schemas.openxmlformats.org/markup-compatibility/2006" xmlns:p14="http://schemas.microsoft.com/office/powerpoint/2010/main">
    <mc:Choice Requires="p14">
      <p:transition spd="slow" p14:dur="2000" advTm="42246"/>
    </mc:Choice>
    <mc:Fallback xmlns="">
      <p:transition spd="slow" advTm="4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55" x="6527800" y="3813175"/>
          <p14:tracePt t="1770" x="6510338" y="3562350"/>
          <p14:tracePt t="1784" x="6465888" y="3322638"/>
          <p14:tracePt t="1795" x="6429375" y="3187700"/>
          <p14:tracePt t="1812" x="6367463" y="2884488"/>
          <p14:tracePt t="1829" x="6269038" y="2411413"/>
          <p14:tracePt t="1844" x="6205538" y="2179638"/>
          <p14:tracePt t="1861" x="6170613" y="1893888"/>
          <p14:tracePt t="1877" x="6153150" y="1704975"/>
          <p14:tracePt t="1881" x="6143625" y="1633538"/>
          <p14:tracePt t="1894" x="6116638" y="1581150"/>
          <p14:tracePt t="1911" x="6108700" y="1527175"/>
          <p14:tracePt t="1927" x="6099175" y="1490663"/>
          <p14:tracePt t="1944" x="6099175" y="1482725"/>
          <p14:tracePt t="2035" x="6099175" y="1473200"/>
          <p14:tracePt t="2202" x="6099175" y="1465263"/>
          <p14:tracePt t="4504" x="6081713" y="1517650"/>
          <p14:tracePt t="4517" x="6027738" y="1625600"/>
          <p14:tracePt t="4528" x="6010275" y="1679575"/>
          <p14:tracePt t="4545" x="6000750" y="1741488"/>
          <p14:tracePt t="4547" x="5991225" y="1768475"/>
          <p14:tracePt t="4561" x="5983288" y="1776413"/>
          <p14:tracePt t="4578" x="5973763" y="1839913"/>
          <p14:tracePt t="4595" x="5938838" y="1911350"/>
          <p14:tracePt t="4611" x="5919788" y="2036763"/>
          <p14:tracePt t="4628" x="5894388" y="2160588"/>
          <p14:tracePt t="4644" x="5867400" y="2241550"/>
          <p14:tracePt t="4661" x="5857875" y="2303463"/>
          <p14:tracePt t="4677" x="5857875" y="2322513"/>
          <p14:tracePt t="4695" x="5857875" y="2339975"/>
          <p14:tracePt t="4711" x="5857875" y="2374900"/>
          <p14:tracePt t="4727" x="5848350" y="2482850"/>
          <p14:tracePt t="4745" x="5848350" y="2625725"/>
          <p14:tracePt t="4761" x="5848350" y="2786063"/>
          <p14:tracePt t="4777" x="5848350" y="2830513"/>
          <p14:tracePt t="4795" x="5848350" y="2847975"/>
          <p14:tracePt t="4811" x="5848350" y="2857500"/>
          <p14:tracePt t="4828" x="5848350" y="2867025"/>
          <p14:tracePt t="40369" x="0" y="0"/>
        </p14:tracePtLst>
      </p14:laserTraceLst>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a:xfrm>
            <a:off x="457200" y="258763"/>
            <a:ext cx="8229600" cy="1143000"/>
          </a:xfrm>
        </p:spPr>
        <p:txBody>
          <a:bodyPr/>
          <a:lstStyle/>
          <a:p>
            <a:pPr eaLnBrk="1" hangingPunct="1">
              <a:defRPr/>
            </a:pPr>
            <a:r>
              <a:rPr lang="en-US"/>
              <a:t>Data Reminders</a:t>
            </a:r>
          </a:p>
        </p:txBody>
      </p:sp>
      <p:sp>
        <p:nvSpPr>
          <p:cNvPr id="88068" name="Text Box 4"/>
          <p:cNvSpPr txBox="1">
            <a:spLocks noChangeArrowheads="1"/>
          </p:cNvSpPr>
          <p:nvPr/>
        </p:nvSpPr>
        <p:spPr bwMode="auto">
          <a:xfrm>
            <a:off x="5934075" y="5838825"/>
            <a:ext cx="1371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spcBef>
                <a:spcPct val="50000"/>
              </a:spcBef>
            </a:pPr>
            <a:r>
              <a:rPr lang="en-US" sz="800">
                <a:solidFill>
                  <a:schemeClr val="bg2"/>
                </a:solidFill>
                <a:latin typeface="Arial" charset="0"/>
              </a:rPr>
              <a:t>Hach photo</a:t>
            </a:r>
          </a:p>
        </p:txBody>
      </p:sp>
      <p:grpSp>
        <p:nvGrpSpPr>
          <p:cNvPr id="14" name="Group 13">
            <a:extLst>
              <a:ext uri="{FF2B5EF4-FFF2-40B4-BE49-F238E27FC236}">
                <a16:creationId xmlns:a16="http://schemas.microsoft.com/office/drawing/2014/main" id="{365BBDC9-1ABD-4F65-9411-F5A47160EF08}"/>
              </a:ext>
            </a:extLst>
          </p:cNvPr>
          <p:cNvGrpSpPr/>
          <p:nvPr/>
        </p:nvGrpSpPr>
        <p:grpSpPr>
          <a:xfrm>
            <a:off x="234075" y="6179618"/>
            <a:ext cx="8447248" cy="404579"/>
            <a:chOff x="234075" y="6179618"/>
            <a:chExt cx="8447248" cy="404579"/>
          </a:xfrm>
        </p:grpSpPr>
        <p:sp>
          <p:nvSpPr>
            <p:cNvPr id="15" name="Freeform: Shape 14">
              <a:extLst>
                <a:ext uri="{FF2B5EF4-FFF2-40B4-BE49-F238E27FC236}">
                  <a16:creationId xmlns:a16="http://schemas.microsoft.com/office/drawing/2014/main" id="{5FF39483-F785-4151-B924-BC6479379C88}"/>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5" name="Freeform: Shape 24">
              <a:extLst>
                <a:ext uri="{FF2B5EF4-FFF2-40B4-BE49-F238E27FC236}">
                  <a16:creationId xmlns:a16="http://schemas.microsoft.com/office/drawing/2014/main" id="{0EFDB586-1172-4135-A03D-91EF2DEE0629}"/>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6" name="Freeform: Shape 25">
              <a:extLst>
                <a:ext uri="{FF2B5EF4-FFF2-40B4-BE49-F238E27FC236}">
                  <a16:creationId xmlns:a16="http://schemas.microsoft.com/office/drawing/2014/main" id="{64E6409D-8328-4177-B770-7FE51B6752BD}"/>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7" name="Freeform: Shape 26">
              <a:extLst>
                <a:ext uri="{FF2B5EF4-FFF2-40B4-BE49-F238E27FC236}">
                  <a16:creationId xmlns:a16="http://schemas.microsoft.com/office/drawing/2014/main" id="{14A2FDBA-77AA-42F8-B722-C1D7B8D0DEFD}"/>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8" name="Freeform: Shape 27">
              <a:extLst>
                <a:ext uri="{FF2B5EF4-FFF2-40B4-BE49-F238E27FC236}">
                  <a16:creationId xmlns:a16="http://schemas.microsoft.com/office/drawing/2014/main" id="{1DA55480-44DB-4A47-9CE6-8130177EC012}"/>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9" name="Freeform: Shape 28">
              <a:extLst>
                <a:ext uri="{FF2B5EF4-FFF2-40B4-BE49-F238E27FC236}">
                  <a16:creationId xmlns:a16="http://schemas.microsoft.com/office/drawing/2014/main" id="{B0EFA802-AD9C-4405-9471-4FB5E094B119}"/>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30" name="Freeform: Shape 29">
              <a:extLst>
                <a:ext uri="{FF2B5EF4-FFF2-40B4-BE49-F238E27FC236}">
                  <a16:creationId xmlns:a16="http://schemas.microsoft.com/office/drawing/2014/main" id="{1AC8515B-89AC-4740-BF1D-59727B1D8C55}"/>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sp>
        <p:nvSpPr>
          <p:cNvPr id="2" name="Text Placeholder 1"/>
          <p:cNvSpPr>
            <a:spLocks noGrp="1"/>
          </p:cNvSpPr>
          <p:nvPr>
            <p:ph type="body" idx="1"/>
          </p:nvPr>
        </p:nvSpPr>
        <p:spPr/>
        <p:txBody>
          <a:bodyPr/>
          <a:lstStyle/>
          <a:p>
            <a:r>
              <a:rPr lang="en-US" dirty="0"/>
              <a:t>Check your reagents expiration dates well before monitoring</a:t>
            </a:r>
          </a:p>
          <a:p>
            <a:pPr lvl="1"/>
            <a:r>
              <a:rPr lang="en-US" dirty="0"/>
              <a:t>Reagents can be ordered online </a:t>
            </a:r>
          </a:p>
          <a:p>
            <a:r>
              <a:rPr lang="en-US" dirty="0"/>
              <a:t>Double Check your data sheet and data entry before submitting</a:t>
            </a:r>
          </a:p>
          <a:p>
            <a:r>
              <a:rPr lang="en-US" dirty="0"/>
              <a:t>If you are monitoring for a new site email the map and site description to: </a:t>
            </a:r>
            <a:r>
              <a:rPr lang="en-US" dirty="0">
                <a:hlinkClick r:id="rId5"/>
              </a:rPr>
              <a:t>Streamteam@dnr.mo.gov</a:t>
            </a:r>
            <a:r>
              <a:rPr lang="en-US" dirty="0"/>
              <a:t> </a:t>
            </a:r>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end="2971.3265"/>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0465941"/>
      </p:ext>
    </p:extLst>
  </p:cSld>
  <p:clrMapOvr>
    <a:masterClrMapping/>
  </p:clrMapOvr>
  <mc:AlternateContent xmlns:mc="http://schemas.openxmlformats.org/markup-compatibility/2006" xmlns:p14="http://schemas.microsoft.com/office/powerpoint/2010/main">
    <mc:Choice Requires="p14">
      <p:transition spd="slow" p14:dur="2000" advTm="46552"/>
    </mc:Choice>
    <mc:Fallback xmlns="">
      <p:transition spd="slow" advTm="46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61"/>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fontScale="90000"/>
          </a:bodyPr>
          <a:lstStyle/>
          <a:p>
            <a:pPr marL="54864" lvl="0" indent="0" algn="ctr" rtl="0">
              <a:spcBef>
                <a:spcPts val="0"/>
              </a:spcBef>
              <a:spcAft>
                <a:spcPts val="0"/>
              </a:spcAft>
              <a:buClr>
                <a:schemeClr val="lt2"/>
              </a:buClr>
              <a:buSzPts val="3959"/>
              <a:buFont typeface="Quattrocento Sans"/>
              <a:buNone/>
            </a:pPr>
            <a:r>
              <a:rPr lang="en-US" sz="3959" dirty="0"/>
              <a:t>STREAMSIDE CHEMICAL WASTE/ EXPIRED REAGENTS</a:t>
            </a:r>
            <a:endParaRPr lang="en-US" dirty="0"/>
          </a:p>
        </p:txBody>
      </p:sp>
      <p:sp>
        <p:nvSpPr>
          <p:cNvPr id="1099" name="Google Shape;1099;p61"/>
          <p:cNvSpPr txBox="1">
            <a:spLocks noGrp="1"/>
          </p:cNvSpPr>
          <p:nvPr>
            <p:ph type="body" idx="1"/>
          </p:nvPr>
        </p:nvSpPr>
        <p:spPr>
          <a:xfrm>
            <a:off x="457200" y="1649256"/>
            <a:ext cx="8229600" cy="4721088"/>
          </a:xfrm>
          <a:prstGeom prst="rect">
            <a:avLst/>
          </a:prstGeom>
          <a:noFill/>
          <a:ln>
            <a:noFill/>
          </a:ln>
        </p:spPr>
        <p:txBody>
          <a:bodyPr spcFirstLastPara="1" wrap="square" lIns="91425" tIns="45700" rIns="91425" bIns="45700" anchor="t" anchorCtr="0">
            <a:normAutofit/>
          </a:bodyPr>
          <a:lstStyle/>
          <a:p>
            <a:pPr marL="365760" indent="-365760">
              <a:buSzPts val="2072"/>
            </a:pPr>
            <a:r>
              <a:rPr lang="en-US" sz="2950" dirty="0"/>
              <a:t>Liquid waste from the D.O. and Nitrate test kits can be stored and poured down the sink after testing.  </a:t>
            </a:r>
            <a:br>
              <a:rPr lang="en-US" sz="2950" dirty="0"/>
            </a:br>
            <a:endParaRPr lang="en-US" sz="2960" dirty="0"/>
          </a:p>
          <a:p>
            <a:pPr marL="365760" indent="-365760">
              <a:buSzPts val="2072"/>
            </a:pPr>
            <a:r>
              <a:rPr lang="en-US" sz="2800" dirty="0"/>
              <a:t>Expired liquid reagents from D.O. and Nitrate kits, and the pH and conductivity solutions can be poured down the drain while flushing with ample cold water (Other D.O. packets and nitrate tablets can be thrown in trash)</a:t>
            </a:r>
          </a:p>
          <a:p>
            <a:pPr marL="285750" lvl="1" indent="0" algn="l" rtl="0">
              <a:spcBef>
                <a:spcPts val="1400"/>
              </a:spcBef>
              <a:spcAft>
                <a:spcPts val="0"/>
              </a:spcAft>
              <a:buSzPts val="2498"/>
              <a:buFont typeface="Quattrocento Sans"/>
              <a:buNone/>
            </a:pPr>
            <a:endParaRPr sz="2775" dirty="0">
              <a:solidFill>
                <a:srgbClr val="C4EEFF"/>
              </a:solidFill>
            </a:endParaRPr>
          </a:p>
          <a:p>
            <a:pPr marL="365760" lvl="0" indent="-233680" algn="l" rtl="0">
              <a:spcBef>
                <a:spcPts val="1000"/>
              </a:spcBef>
              <a:spcAft>
                <a:spcPts val="0"/>
              </a:spcAft>
              <a:buSzPts val="2072"/>
              <a:buNone/>
            </a:pPr>
            <a:endParaRPr sz="2960" dirty="0"/>
          </a:p>
        </p:txBody>
      </p:sp>
      <p:grpSp>
        <p:nvGrpSpPr>
          <p:cNvPr id="1100" name="Google Shape;1100;p61"/>
          <p:cNvGrpSpPr/>
          <p:nvPr/>
        </p:nvGrpSpPr>
        <p:grpSpPr>
          <a:xfrm>
            <a:off x="386656" y="6133174"/>
            <a:ext cx="8370687" cy="382850"/>
            <a:chOff x="386656" y="6133174"/>
            <a:chExt cx="8370687" cy="382850"/>
          </a:xfrm>
        </p:grpSpPr>
        <p:sp>
          <p:nvSpPr>
            <p:cNvPr id="1101" name="Google Shape;1101;p61"/>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102" name="Google Shape;1102;p61"/>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103" name="Google Shape;1103;p61"/>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104" name="Google Shape;1104;p61"/>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105" name="Google Shape;1105;p61"/>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106" name="Google Shape;1106;p61"/>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107" name="Google Shape;1107;p61"/>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108" name="Google Shape;1108;p61"/>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292"/>
    </mc:Choice>
    <mc:Fallback xmlns="">
      <p:transition spd="slow" advTm="3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140"/>
              <a:buFont typeface="Quattrocento Sans"/>
              <a:buNone/>
            </a:pPr>
            <a:r>
              <a:rPr lang="en-US" sz="4140"/>
              <a:t>WATER QUALITY STANDARDS</a:t>
            </a:r>
            <a:endParaRPr sz="4140"/>
          </a:p>
        </p:txBody>
      </p:sp>
      <p:sp>
        <p:nvSpPr>
          <p:cNvPr id="161" name="Google Shape;161;p5"/>
          <p:cNvSpPr txBox="1">
            <a:spLocks noGrp="1"/>
          </p:cNvSpPr>
          <p:nvPr>
            <p:ph type="body" idx="1"/>
          </p:nvPr>
        </p:nvSpPr>
        <p:spPr>
          <a:xfrm>
            <a:off x="457200" y="1407886"/>
            <a:ext cx="8229600" cy="4764631"/>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Water quality must meet standards for the uses of that water body </a:t>
            </a:r>
            <a:r>
              <a:rPr lang="en-US" sz="2800"/>
              <a:t>(i.e. protection of aquatic life, human health-fish consumption)</a:t>
            </a:r>
            <a:endParaRPr/>
          </a:p>
          <a:p>
            <a:pPr marL="365760" lvl="0" indent="-365760" algn="l" rtl="0">
              <a:spcBef>
                <a:spcPts val="1000"/>
              </a:spcBef>
              <a:spcAft>
                <a:spcPts val="0"/>
              </a:spcAft>
              <a:buSzPts val="2240"/>
              <a:buChar char="⦿"/>
            </a:pPr>
            <a:r>
              <a:rPr lang="en-US"/>
              <a:t>If standards are not met, human health and aquatic life may suffer</a:t>
            </a:r>
            <a:endParaRPr/>
          </a:p>
        </p:txBody>
      </p:sp>
      <p:grpSp>
        <p:nvGrpSpPr>
          <p:cNvPr id="162" name="Google Shape;162;p5"/>
          <p:cNvGrpSpPr/>
          <p:nvPr/>
        </p:nvGrpSpPr>
        <p:grpSpPr>
          <a:xfrm>
            <a:off x="386656" y="6133174"/>
            <a:ext cx="8370687" cy="382850"/>
            <a:chOff x="386656" y="6133174"/>
            <a:chExt cx="8370687" cy="382850"/>
          </a:xfrm>
        </p:grpSpPr>
        <p:sp>
          <p:nvSpPr>
            <p:cNvPr id="163" name="Google Shape;163;p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64" name="Google Shape;164;p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65" name="Google Shape;165;p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66" name="Google Shape;166;p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67" name="Google Shape;167;p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68" name="Google Shape;168;p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69" name="Google Shape;169;p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70" name="Google Shape;170;p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171" name="Google Shape;171;p5"/>
          <p:cNvPicPr preferRelativeResize="0"/>
          <p:nvPr/>
        </p:nvPicPr>
        <p:blipFill rotWithShape="1">
          <a:blip r:embed="rId5"/>
          <a:srcRect/>
          <a:stretch/>
        </p:blipFill>
        <p:spPr>
          <a:xfrm>
            <a:off x="2466592" y="4298868"/>
            <a:ext cx="4170320" cy="1709456"/>
          </a:xfrm>
          <a:prstGeom prst="rect">
            <a:avLst/>
          </a:prstGeom>
        </p:spPr>
      </p:pic>
      <p:sp>
        <p:nvSpPr>
          <p:cNvPr id="172" name="Google Shape;172;p5"/>
          <p:cNvSpPr txBox="1"/>
          <p:nvPr/>
        </p:nvSpPr>
        <p:spPr>
          <a:xfrm>
            <a:off x="2466592" y="5729584"/>
            <a:ext cx="15252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Quattrocento Sans"/>
                <a:ea typeface="Quattrocento Sans"/>
                <a:cs typeface="Quattrocento Sans"/>
                <a:sym typeface="Quattrocento Sans"/>
              </a:rPr>
              <a:t>MDC photo</a:t>
            </a:r>
            <a:endParaRPr sz="1400">
              <a:solidFill>
                <a:schemeClr val="lt1"/>
              </a:solidFill>
              <a:latin typeface="Quattrocento Sans"/>
              <a:ea typeface="Quattrocento Sans"/>
              <a:cs typeface="Quattrocento Sans"/>
              <a:sym typeface="Quattrocento San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929"/>
    </mc:Choice>
    <mc:Fallback xmlns="">
      <p:transition spd="slow" advTm="3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63"/>
          <p:cNvSpPr txBox="1">
            <a:spLocks noGrp="1"/>
          </p:cNvSpPr>
          <p:nvPr>
            <p:ph type="title" idx="4294967295"/>
          </p:nvPr>
        </p:nvSpPr>
        <p:spPr>
          <a:xfrm>
            <a:off x="0" y="254000"/>
            <a:ext cx="9144000" cy="24892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rgbClr val="68DAFB"/>
              </a:buClr>
              <a:buSzPts val="4600"/>
              <a:buFont typeface="Quattrocento Sans"/>
              <a:buNone/>
            </a:pPr>
            <a:r>
              <a:rPr lang="en-US">
                <a:solidFill>
                  <a:srgbClr val="68DAFB"/>
                </a:solidFill>
              </a:rPr>
              <a:t>KEEP ALL CHEMICALS AND CHEMICAL WASTE OUT OF REACH OF CHILDREN!</a:t>
            </a:r>
            <a:endParaRPr/>
          </a:p>
        </p:txBody>
      </p:sp>
      <p:pic>
        <p:nvPicPr>
          <p:cNvPr id="1131" name="Google Shape;1131;p63"/>
          <p:cNvPicPr preferRelativeResize="0"/>
          <p:nvPr/>
        </p:nvPicPr>
        <p:blipFill rotWithShape="1">
          <a:blip r:embed="rId5">
            <a:alphaModFix/>
          </a:blip>
          <a:srcRect l="33292" t="22710" r="34676" b="21204"/>
          <a:stretch/>
        </p:blipFill>
        <p:spPr>
          <a:xfrm>
            <a:off x="2971800" y="2743200"/>
            <a:ext cx="3294062" cy="3243617"/>
          </a:xfrm>
          <a:prstGeom prst="rect">
            <a:avLst/>
          </a:prstGeom>
          <a:noFill/>
          <a:ln>
            <a:noFill/>
          </a:ln>
        </p:spPr>
      </p:pic>
      <p:grpSp>
        <p:nvGrpSpPr>
          <p:cNvPr id="1132" name="Google Shape;1132;p63"/>
          <p:cNvGrpSpPr/>
          <p:nvPr/>
        </p:nvGrpSpPr>
        <p:grpSpPr>
          <a:xfrm>
            <a:off x="386656" y="6133174"/>
            <a:ext cx="8370687" cy="382850"/>
            <a:chOff x="386656" y="6133174"/>
            <a:chExt cx="8370687" cy="382850"/>
          </a:xfrm>
        </p:grpSpPr>
        <p:sp>
          <p:nvSpPr>
            <p:cNvPr id="1133" name="Google Shape;1133;p63"/>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134" name="Google Shape;1134;p63"/>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135" name="Google Shape;1135;p63"/>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136" name="Google Shape;1136;p63"/>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137" name="Google Shape;1137;p63"/>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138" name="Google Shape;1138;p63"/>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139" name="Google Shape;1139;p63"/>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140" name="Google Shape;1140;p63"/>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7102404"/>
      </p:ext>
    </p:extLst>
  </p:cSld>
  <p:clrMapOvr>
    <a:masterClrMapping/>
  </p:clrMapOvr>
  <mc:AlternateContent xmlns:mc="http://schemas.openxmlformats.org/markup-compatibility/2006" xmlns:p14="http://schemas.microsoft.com/office/powerpoint/2010/main">
    <mc:Choice Requires="p14">
      <p:transition spd="slow" p14:dur="2000" advTm="12862"/>
    </mc:Choice>
    <mc:Fallback xmlns="">
      <p:transition spd="slow" advTm="12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a:xfrm>
            <a:off x="457200" y="258763"/>
            <a:ext cx="8229600" cy="1143000"/>
          </a:xfrm>
        </p:spPr>
        <p:txBody>
          <a:bodyPr/>
          <a:lstStyle/>
          <a:p>
            <a:pPr eaLnBrk="1" hangingPunct="1">
              <a:defRPr/>
            </a:pPr>
            <a:r>
              <a:rPr lang="en-US"/>
              <a:t>Next Steps</a:t>
            </a:r>
          </a:p>
        </p:txBody>
      </p:sp>
      <p:sp>
        <p:nvSpPr>
          <p:cNvPr id="88068" name="Text Box 4"/>
          <p:cNvSpPr txBox="1">
            <a:spLocks noChangeArrowheads="1"/>
          </p:cNvSpPr>
          <p:nvPr/>
        </p:nvSpPr>
        <p:spPr bwMode="auto">
          <a:xfrm>
            <a:off x="5934075" y="5838825"/>
            <a:ext cx="1371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spcBef>
                <a:spcPct val="50000"/>
              </a:spcBef>
            </a:pPr>
            <a:r>
              <a:rPr lang="en-US" sz="800">
                <a:solidFill>
                  <a:schemeClr val="bg2"/>
                </a:solidFill>
                <a:latin typeface="Arial" charset="0"/>
              </a:rPr>
              <a:t>Hach photo</a:t>
            </a:r>
          </a:p>
        </p:txBody>
      </p:sp>
      <p:grpSp>
        <p:nvGrpSpPr>
          <p:cNvPr id="14" name="Group 13">
            <a:extLst>
              <a:ext uri="{FF2B5EF4-FFF2-40B4-BE49-F238E27FC236}">
                <a16:creationId xmlns:a16="http://schemas.microsoft.com/office/drawing/2014/main" id="{365BBDC9-1ABD-4F65-9411-F5A47160EF08}"/>
              </a:ext>
            </a:extLst>
          </p:cNvPr>
          <p:cNvGrpSpPr/>
          <p:nvPr/>
        </p:nvGrpSpPr>
        <p:grpSpPr>
          <a:xfrm>
            <a:off x="234075" y="6179618"/>
            <a:ext cx="8447248" cy="404579"/>
            <a:chOff x="234075" y="6179618"/>
            <a:chExt cx="8447248" cy="404579"/>
          </a:xfrm>
        </p:grpSpPr>
        <p:sp>
          <p:nvSpPr>
            <p:cNvPr id="15" name="Freeform: Shape 14">
              <a:extLst>
                <a:ext uri="{FF2B5EF4-FFF2-40B4-BE49-F238E27FC236}">
                  <a16:creationId xmlns:a16="http://schemas.microsoft.com/office/drawing/2014/main" id="{5FF39483-F785-4151-B924-BC6479379C88}"/>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5" name="Freeform: Shape 24">
              <a:extLst>
                <a:ext uri="{FF2B5EF4-FFF2-40B4-BE49-F238E27FC236}">
                  <a16:creationId xmlns:a16="http://schemas.microsoft.com/office/drawing/2014/main" id="{0EFDB586-1172-4135-A03D-91EF2DEE0629}"/>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6" name="Freeform: Shape 25">
              <a:extLst>
                <a:ext uri="{FF2B5EF4-FFF2-40B4-BE49-F238E27FC236}">
                  <a16:creationId xmlns:a16="http://schemas.microsoft.com/office/drawing/2014/main" id="{64E6409D-8328-4177-B770-7FE51B6752BD}"/>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7" name="Freeform: Shape 26">
              <a:extLst>
                <a:ext uri="{FF2B5EF4-FFF2-40B4-BE49-F238E27FC236}">
                  <a16:creationId xmlns:a16="http://schemas.microsoft.com/office/drawing/2014/main" id="{14A2FDBA-77AA-42F8-B722-C1D7B8D0DEFD}"/>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8" name="Freeform: Shape 27">
              <a:extLst>
                <a:ext uri="{FF2B5EF4-FFF2-40B4-BE49-F238E27FC236}">
                  <a16:creationId xmlns:a16="http://schemas.microsoft.com/office/drawing/2014/main" id="{1DA55480-44DB-4A47-9CE6-8130177EC012}"/>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9" name="Freeform: Shape 28">
              <a:extLst>
                <a:ext uri="{FF2B5EF4-FFF2-40B4-BE49-F238E27FC236}">
                  <a16:creationId xmlns:a16="http://schemas.microsoft.com/office/drawing/2014/main" id="{B0EFA802-AD9C-4405-9471-4FB5E094B119}"/>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30" name="Freeform: Shape 29">
              <a:extLst>
                <a:ext uri="{FF2B5EF4-FFF2-40B4-BE49-F238E27FC236}">
                  <a16:creationId xmlns:a16="http://schemas.microsoft.com/office/drawing/2014/main" id="{1AC8515B-89AC-4740-BF1D-59727B1D8C55}"/>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sp>
        <p:nvSpPr>
          <p:cNvPr id="2" name="Text Placeholder 1"/>
          <p:cNvSpPr>
            <a:spLocks noGrp="1"/>
          </p:cNvSpPr>
          <p:nvPr>
            <p:ph type="body" idx="1"/>
          </p:nvPr>
        </p:nvSpPr>
        <p:spPr>
          <a:xfrm>
            <a:off x="118694" y="1653338"/>
            <a:ext cx="4344416" cy="4399800"/>
          </a:xfrm>
        </p:spPr>
        <p:txBody>
          <a:bodyPr/>
          <a:lstStyle/>
          <a:p>
            <a:r>
              <a:rPr lang="en-US"/>
              <a:t>Register for field training</a:t>
            </a:r>
          </a:p>
          <a:p>
            <a:pPr lvl="1"/>
            <a:r>
              <a:rPr lang="en-US"/>
              <a:t>Visit </a:t>
            </a:r>
            <a:r>
              <a:rPr lang="en-US" u="sng"/>
              <a:t>mostreamteam.org</a:t>
            </a:r>
            <a:r>
              <a:rPr lang="en-US"/>
              <a:t>  </a:t>
            </a:r>
          </a:p>
          <a:p>
            <a:r>
              <a:rPr lang="en-US"/>
              <a:t>Equipment will be provided for folks who attend Level 1 field training</a:t>
            </a:r>
          </a:p>
          <a:p>
            <a:endParaRPr lang="en-US"/>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9333" t="11711" r="23171" b="21579"/>
          <a:stretch/>
        </p:blipFill>
        <p:spPr>
          <a:xfrm>
            <a:off x="4415820" y="1708912"/>
            <a:ext cx="4408110" cy="406667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1022963"/>
      </p:ext>
    </p:extLst>
  </p:cSld>
  <p:clrMapOvr>
    <a:masterClrMapping/>
  </p:clrMapOvr>
  <mc:AlternateContent xmlns:mc="http://schemas.openxmlformats.org/markup-compatibility/2006" xmlns:p14="http://schemas.microsoft.com/office/powerpoint/2010/main">
    <mc:Choice Requires="p14">
      <p:transition spd="slow" p14:dur="2000" advTm="23935"/>
    </mc:Choice>
    <mc:Fallback xmlns="">
      <p:transition spd="slow" advTm="2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sp>
        <p:nvSpPr>
          <p:cNvPr id="7" name="Content Placeholder 6">
            <a:extLst>
              <a:ext uri="{FF2B5EF4-FFF2-40B4-BE49-F238E27FC236}">
                <a16:creationId xmlns:a16="http://schemas.microsoft.com/office/drawing/2014/main" id="{0A55C195-2707-CC9D-ABF2-83ECE8B9567E}"/>
              </a:ext>
            </a:extLst>
          </p:cNvPr>
          <p:cNvSpPr>
            <a:spLocks noGrp="1"/>
          </p:cNvSpPr>
          <p:nvPr>
            <p:ph idx="1"/>
          </p:nvPr>
        </p:nvSpPr>
        <p:spPr>
          <a:xfrm>
            <a:off x="1365633" y="1699708"/>
            <a:ext cx="7321168" cy="4410636"/>
          </a:xfrm>
        </p:spPr>
        <p:txBody>
          <a:bodyPr>
            <a:noAutofit/>
          </a:bodyPr>
          <a:lstStyle/>
          <a:p>
            <a:pPr marL="0" indent="0">
              <a:lnSpc>
                <a:spcPct val="150000"/>
              </a:lnSpc>
              <a:spcAft>
                <a:spcPts val="0"/>
              </a:spcAft>
              <a:buNone/>
            </a:pPr>
            <a:r>
              <a:rPr lang="en-US" sz="3200" dirty="0">
                <a:hlinkClick r:id="rId5">
                  <a:extLst>
                    <a:ext uri="{A12FA001-AC4F-418D-AE19-62706E023703}">
                      <ahyp:hlinkClr xmlns:ahyp="http://schemas.microsoft.com/office/drawing/2018/hyperlinkcolor" val="tx"/>
                    </a:ext>
                  </a:extLst>
                </a:hlinkClick>
              </a:rPr>
              <a:t>mostreamteam.org</a:t>
            </a:r>
            <a:endParaRPr lang="en-US" sz="3200" dirty="0"/>
          </a:p>
          <a:p>
            <a:pPr marL="0" indent="0">
              <a:lnSpc>
                <a:spcPct val="150000"/>
              </a:lnSpc>
              <a:spcAft>
                <a:spcPts val="0"/>
              </a:spcAft>
              <a:buNone/>
            </a:pPr>
            <a:r>
              <a:rPr lang="en-US" sz="3200" dirty="0">
                <a:hlinkClick r:id="rId6">
                  <a:extLst>
                    <a:ext uri="{A12FA001-AC4F-418D-AE19-62706E023703}">
                      <ahyp:hlinkClr xmlns:ahyp="http://schemas.microsoft.com/office/drawing/2018/hyperlinkcolor" val="tx"/>
                    </a:ext>
                  </a:extLst>
                </a:hlinkClick>
              </a:rPr>
              <a:t>Streamteam@dnr.mo.gov</a:t>
            </a:r>
            <a:endParaRPr lang="en-US" sz="3200" dirty="0"/>
          </a:p>
          <a:p>
            <a:pPr marL="0" indent="0">
              <a:lnSpc>
                <a:spcPct val="150000"/>
              </a:lnSpc>
              <a:spcAft>
                <a:spcPts val="0"/>
              </a:spcAft>
              <a:buNone/>
            </a:pPr>
            <a:r>
              <a:rPr lang="en-US" sz="3200" dirty="0">
                <a:hlinkClick r:id="rId7">
                  <a:extLst>
                    <a:ext uri="{A12FA001-AC4F-418D-AE19-62706E023703}">
                      <ahyp:hlinkClr xmlns:ahyp="http://schemas.microsoft.com/office/drawing/2018/hyperlinkcolor" val="tx"/>
                    </a:ext>
                  </a:extLst>
                </a:hlinkClick>
              </a:rPr>
              <a:t>Streamteam@mdc.mo.gov</a:t>
            </a:r>
            <a:endParaRPr lang="en-US" sz="3200" dirty="0"/>
          </a:p>
          <a:p>
            <a:pPr marL="0" indent="0">
              <a:lnSpc>
                <a:spcPct val="150000"/>
              </a:lnSpc>
              <a:spcAft>
                <a:spcPts val="0"/>
              </a:spcAft>
              <a:buNone/>
            </a:pPr>
            <a:r>
              <a:rPr lang="en-US" sz="3200" dirty="0">
                <a:hlinkClick r:id="rId8">
                  <a:extLst>
                    <a:ext uri="{A12FA001-AC4F-418D-AE19-62706E023703}">
                      <ahyp:hlinkClr xmlns:ahyp="http://schemas.microsoft.com/office/drawing/2018/hyperlinkcolor" val="tx"/>
                    </a:ext>
                  </a:extLst>
                </a:hlinkClick>
              </a:rPr>
              <a:t>y</a:t>
            </a:r>
            <a:r>
              <a:rPr lang="en-US" sz="3200" dirty="0">
                <a:hlinkClick r:id="rId9">
                  <a:extLst>
                    <a:ext uri="{A12FA001-AC4F-418D-AE19-62706E023703}">
                      <ahyp:hlinkClr xmlns:ahyp="http://schemas.microsoft.com/office/drawing/2018/hyperlinkcolor" val="tx"/>
                    </a:ext>
                  </a:extLst>
                </a:hlinkClick>
              </a:rPr>
              <a:t>outube.com/@MissouriStreamTeam</a:t>
            </a:r>
            <a:r>
              <a:rPr lang="en-US" sz="3200" dirty="0"/>
              <a:t> </a:t>
            </a:r>
          </a:p>
          <a:p>
            <a:pPr marL="0" indent="0">
              <a:lnSpc>
                <a:spcPct val="150000"/>
              </a:lnSpc>
              <a:spcAft>
                <a:spcPts val="0"/>
              </a:spcAft>
              <a:buNone/>
            </a:pPr>
            <a:r>
              <a:rPr lang="en-US" sz="3200" dirty="0">
                <a:hlinkClick r:id="rId10">
                  <a:extLst>
                    <a:ext uri="{A12FA001-AC4F-418D-AE19-62706E023703}">
                      <ahyp:hlinkClr xmlns:ahyp="http://schemas.microsoft.com/office/drawing/2018/hyperlinkcolor" val="tx"/>
                    </a:ext>
                  </a:extLst>
                </a:hlinkClick>
              </a:rPr>
              <a:t>facebook.com/</a:t>
            </a:r>
            <a:r>
              <a:rPr lang="en-US" sz="3200" dirty="0" err="1">
                <a:hlinkClick r:id="rId10">
                  <a:extLst>
                    <a:ext uri="{A12FA001-AC4F-418D-AE19-62706E023703}">
                      <ahyp:hlinkClr xmlns:ahyp="http://schemas.microsoft.com/office/drawing/2018/hyperlinkcolor" val="tx"/>
                    </a:ext>
                  </a:extLst>
                </a:hlinkClick>
              </a:rPr>
              <a:t>mostreamteams</a:t>
            </a:r>
            <a:r>
              <a:rPr lang="en-US" sz="3200" dirty="0">
                <a:hlinkClick r:id="rId10">
                  <a:extLst>
                    <a:ext uri="{A12FA001-AC4F-418D-AE19-62706E023703}">
                      <ahyp:hlinkClr xmlns:ahyp="http://schemas.microsoft.com/office/drawing/2018/hyperlinkcolor" val="tx"/>
                    </a:ext>
                  </a:extLst>
                </a:hlinkClick>
              </a:rPr>
              <a:t>/</a:t>
            </a:r>
            <a:r>
              <a:rPr lang="en-US" sz="3200" dirty="0"/>
              <a:t> </a:t>
            </a:r>
          </a:p>
          <a:p>
            <a:pPr marL="0" indent="0">
              <a:lnSpc>
                <a:spcPct val="150000"/>
              </a:lnSpc>
              <a:spcAft>
                <a:spcPts val="0"/>
              </a:spcAft>
              <a:buNone/>
            </a:pPr>
            <a:r>
              <a:rPr lang="en-US" sz="3200" dirty="0"/>
              <a:t>800-781-1989</a:t>
            </a:r>
          </a:p>
          <a:p>
            <a:pPr marL="0" indent="0">
              <a:lnSpc>
                <a:spcPct val="150000"/>
              </a:lnSpc>
              <a:spcAft>
                <a:spcPts val="0"/>
              </a:spcAft>
              <a:buNone/>
            </a:pPr>
            <a:endParaRPr lang="en-US" sz="3200" dirty="0"/>
          </a:p>
        </p:txBody>
      </p:sp>
      <p:pic>
        <p:nvPicPr>
          <p:cNvPr id="9" name="Graphic 8" descr="Web design with solid fill">
            <a:extLst>
              <a:ext uri="{FF2B5EF4-FFF2-40B4-BE49-F238E27FC236}">
                <a16:creationId xmlns:a16="http://schemas.microsoft.com/office/drawing/2014/main" id="{16675340-A10F-9244-C54C-4B0251D9F6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993" y="1909942"/>
            <a:ext cx="548640" cy="548640"/>
          </a:xfrm>
          <a:prstGeom prst="rect">
            <a:avLst/>
          </a:prstGeom>
        </p:spPr>
      </p:pic>
      <p:pic>
        <p:nvPicPr>
          <p:cNvPr id="11" name="Graphic 10" descr="Email with solid fill">
            <a:extLst>
              <a:ext uri="{FF2B5EF4-FFF2-40B4-BE49-F238E27FC236}">
                <a16:creationId xmlns:a16="http://schemas.microsoft.com/office/drawing/2014/main" id="{2CBF02DD-1E39-4239-96F3-56EA429639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3290643"/>
            <a:ext cx="548640" cy="548640"/>
          </a:xfrm>
          <a:prstGeom prst="rect">
            <a:avLst/>
          </a:prstGeom>
        </p:spPr>
      </p:pic>
      <p:pic>
        <p:nvPicPr>
          <p:cNvPr id="12" name="Graphic 11" descr="Email with solid fill">
            <a:extLst>
              <a:ext uri="{FF2B5EF4-FFF2-40B4-BE49-F238E27FC236}">
                <a16:creationId xmlns:a16="http://schemas.microsoft.com/office/drawing/2014/main" id="{ACD33079-97AD-6B28-CEC3-419DAF9C8A9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2567313"/>
            <a:ext cx="548640" cy="548640"/>
          </a:xfrm>
          <a:prstGeom prst="rect">
            <a:avLst/>
          </a:prstGeom>
        </p:spPr>
      </p:pic>
      <p:pic>
        <p:nvPicPr>
          <p:cNvPr id="14" name="Graphic 13" descr="Phone Vibration with solid fill">
            <a:extLst>
              <a:ext uri="{FF2B5EF4-FFF2-40B4-BE49-F238E27FC236}">
                <a16:creationId xmlns:a16="http://schemas.microsoft.com/office/drawing/2014/main" id="{EAC67B96-7B9C-2B69-AC64-125B6BF98AB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6993" y="5561704"/>
            <a:ext cx="548640" cy="548640"/>
          </a:xfrm>
          <a:prstGeom prst="rect">
            <a:avLst/>
          </a:prstGeom>
        </p:spPr>
      </p:pic>
      <p:pic>
        <p:nvPicPr>
          <p:cNvPr id="16" name="Graphic 15" descr="Presentation with media with solid fill">
            <a:extLst>
              <a:ext uri="{FF2B5EF4-FFF2-40B4-BE49-F238E27FC236}">
                <a16:creationId xmlns:a16="http://schemas.microsoft.com/office/drawing/2014/main" id="{AA787E75-F44E-872C-9209-C2CA5567E56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6993" y="4142455"/>
            <a:ext cx="548640" cy="548640"/>
          </a:xfrm>
          <a:prstGeom prst="rect">
            <a:avLst/>
          </a:prstGeom>
        </p:spPr>
      </p:pic>
      <p:pic>
        <p:nvPicPr>
          <p:cNvPr id="3" name="Graphic 2" descr="Online Network with solid fill">
            <a:extLst>
              <a:ext uri="{FF2B5EF4-FFF2-40B4-BE49-F238E27FC236}">
                <a16:creationId xmlns:a16="http://schemas.microsoft.com/office/drawing/2014/main" id="{8B41E55D-E40D-388B-9F6A-7276F207B48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6993" y="4852079"/>
            <a:ext cx="548640" cy="5486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6409998"/>
      </p:ext>
    </p:extLst>
  </p:cSld>
  <p:clrMapOvr>
    <a:masterClrMapping/>
  </p:clrMapOvr>
  <mc:AlternateContent xmlns:mc="http://schemas.openxmlformats.org/markup-compatibility/2006" xmlns:p14="http://schemas.microsoft.com/office/powerpoint/2010/main">
    <mc:Choice Requires="p14">
      <p:transition spd="slow" p14:dur="2000" advTm="18352"/>
    </mc:Choice>
    <mc:Fallback xmlns="">
      <p:transition spd="slow" advTm="18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8"/>
          <p:cNvSpPr txBox="1">
            <a:spLocks noGrp="1"/>
          </p:cNvSpPr>
          <p:nvPr>
            <p:ph type="title"/>
          </p:nvPr>
        </p:nvSpPr>
        <p:spPr>
          <a:xfrm>
            <a:off x="457200" y="320211"/>
            <a:ext cx="8229600" cy="1143000"/>
          </a:xfrm>
          <a:prstGeom prst="rect">
            <a:avLst/>
          </a:prstGeom>
          <a:noFill/>
          <a:ln>
            <a:noFill/>
          </a:ln>
        </p:spPr>
        <p:txBody>
          <a:bodyPr spcFirstLastPara="1" wrap="square" lIns="91425" tIns="45700" rIns="91425" bIns="45700" anchor="b" anchorCtr="0">
            <a:normAutofit fontScale="90000"/>
          </a:bodyPr>
          <a:lstStyle/>
          <a:p>
            <a:pPr marL="54864" lvl="0" indent="0" algn="ctr" rtl="0">
              <a:spcBef>
                <a:spcPts val="0"/>
              </a:spcBef>
              <a:spcAft>
                <a:spcPts val="0"/>
              </a:spcAft>
              <a:buClr>
                <a:schemeClr val="lt2"/>
              </a:buClr>
              <a:buSzPts val="4140"/>
              <a:buFont typeface="Quattrocento Sans"/>
              <a:buNone/>
            </a:pPr>
            <a:r>
              <a:rPr lang="en-US" sz="4140"/>
              <a:t>MONITORING WATER CHEMISTRY</a:t>
            </a:r>
            <a:endParaRPr/>
          </a:p>
        </p:txBody>
      </p:sp>
      <p:sp>
        <p:nvSpPr>
          <p:cNvPr id="211" name="Google Shape;211;p8"/>
          <p:cNvSpPr txBox="1">
            <a:spLocks noGrp="1"/>
          </p:cNvSpPr>
          <p:nvPr>
            <p:ph type="body" idx="1"/>
          </p:nvPr>
        </p:nvSpPr>
        <p:spPr>
          <a:xfrm>
            <a:off x="457200" y="1646237"/>
            <a:ext cx="7990114"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dirty="0"/>
              <a:t>Monitor water chemistry 4 times a year, if possible – once per season</a:t>
            </a:r>
            <a:endParaRPr dirty="0"/>
          </a:p>
          <a:p>
            <a:pPr marL="365760" lvl="0" indent="-365760" algn="l" rtl="0">
              <a:spcBef>
                <a:spcPts val="3600"/>
              </a:spcBef>
              <a:spcAft>
                <a:spcPts val="0"/>
              </a:spcAft>
              <a:buSzPts val="2240"/>
              <a:buChar char="⦿"/>
            </a:pPr>
            <a:r>
              <a:rPr lang="en-US" dirty="0"/>
              <a:t>Flow impacts chemistry – </a:t>
            </a:r>
            <a:endParaRPr dirty="0"/>
          </a:p>
          <a:p>
            <a:pPr marL="365760" lvl="0" indent="-365760" algn="l" rtl="0">
              <a:spcBef>
                <a:spcPts val="1000"/>
              </a:spcBef>
              <a:spcAft>
                <a:spcPts val="0"/>
              </a:spcAft>
              <a:buSzPts val="2240"/>
              <a:buNone/>
            </a:pPr>
            <a:r>
              <a:rPr lang="en-US" dirty="0"/>
              <a:t>	try to also measure </a:t>
            </a:r>
            <a:endParaRPr dirty="0"/>
          </a:p>
          <a:p>
            <a:pPr marL="365760" lvl="0" indent="-365760" algn="l" rtl="0">
              <a:spcBef>
                <a:spcPts val="1000"/>
              </a:spcBef>
              <a:spcAft>
                <a:spcPts val="0"/>
              </a:spcAft>
              <a:buSzPts val="2240"/>
              <a:buNone/>
            </a:pPr>
            <a:r>
              <a:rPr lang="en-US" dirty="0"/>
              <a:t>	stream discharge when </a:t>
            </a:r>
            <a:endParaRPr dirty="0"/>
          </a:p>
          <a:p>
            <a:pPr marL="365760" lvl="0" indent="-365760" algn="l" rtl="0">
              <a:spcBef>
                <a:spcPts val="1000"/>
              </a:spcBef>
              <a:spcAft>
                <a:spcPts val="0"/>
              </a:spcAft>
              <a:buSzPts val="2240"/>
              <a:buNone/>
            </a:pPr>
            <a:r>
              <a:rPr lang="en-US" dirty="0"/>
              <a:t>	monitoring water </a:t>
            </a:r>
            <a:endParaRPr dirty="0"/>
          </a:p>
          <a:p>
            <a:pPr marL="365760" lvl="0" indent="-365760" algn="l" rtl="0">
              <a:spcBef>
                <a:spcPts val="1000"/>
              </a:spcBef>
              <a:spcAft>
                <a:spcPts val="0"/>
              </a:spcAft>
              <a:buSzPts val="2240"/>
              <a:buNone/>
            </a:pPr>
            <a:r>
              <a:rPr lang="en-US" dirty="0"/>
              <a:t>	chemistry</a:t>
            </a:r>
            <a:endParaRPr dirty="0"/>
          </a:p>
        </p:txBody>
      </p:sp>
      <p:grpSp>
        <p:nvGrpSpPr>
          <p:cNvPr id="212" name="Google Shape;212;p8"/>
          <p:cNvGrpSpPr/>
          <p:nvPr/>
        </p:nvGrpSpPr>
        <p:grpSpPr>
          <a:xfrm>
            <a:off x="386656" y="6133174"/>
            <a:ext cx="8370687" cy="382850"/>
            <a:chOff x="386656" y="6133174"/>
            <a:chExt cx="8370687" cy="382850"/>
          </a:xfrm>
        </p:grpSpPr>
        <p:sp>
          <p:nvSpPr>
            <p:cNvPr id="213" name="Google Shape;213;p8"/>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214" name="Google Shape;214;p8"/>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15" name="Google Shape;215;p8"/>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16" name="Google Shape;216;p8"/>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17" name="Google Shape;217;p8"/>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18" name="Google Shape;218;p8"/>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19" name="Google Shape;219;p8"/>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20" name="Google Shape;220;p8"/>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21" name="Google Shape;221;p8" descr="C:\Users\Molly Jean\Desktop\streams\IMG_3176.JPG"/>
          <p:cNvPicPr preferRelativeResize="0"/>
          <p:nvPr/>
        </p:nvPicPr>
        <p:blipFill rotWithShape="1">
          <a:blip r:embed="rId5"/>
          <a:srcRect/>
          <a:stretch/>
        </p:blipFill>
        <p:spPr>
          <a:xfrm>
            <a:off x="5254172" y="3548743"/>
            <a:ext cx="3251200" cy="24384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97"/>
    </mc:Choice>
    <mc:Fallback xmlns="">
      <p:transition spd="slow" advTm="2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9"/>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TEMPERATURE</a:t>
            </a:r>
            <a:endParaRPr/>
          </a:p>
        </p:txBody>
      </p:sp>
      <p:sp>
        <p:nvSpPr>
          <p:cNvPr id="228" name="Google Shape;228;p9"/>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71"/>
    </mc:Choice>
    <mc:Fallback xmlns="">
      <p:transition spd="slow" advTm="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3|7.2|11.7|3.3|0.9|1.9"/>
</p:tagLst>
</file>

<file path=ppt/theme/theme1.xml><?xml version="1.0" encoding="utf-8"?>
<a:theme xmlns:a="http://schemas.openxmlformats.org/drawingml/2006/main" name="StreamTeamPPTTheme_2017">
  <a:themeElements>
    <a:clrScheme name="Custom 5">
      <a:dk1>
        <a:srgbClr val="000000"/>
      </a:dk1>
      <a:lt1>
        <a:srgbClr val="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Custom 2">
      <a:majorFont>
        <a:latin typeface="Segoe UI"/>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903D55-73AC-4F3A-A722-5D53DFC6D7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9F20F5-3FB9-421C-80E9-CB69F12E8EC8}">
  <ds:schemaRefs>
    <ds:schemaRef ds:uri="http://schemas.microsoft.com/office/infopath/2007/PartnerControls"/>
    <ds:schemaRef ds:uri="http://schemas.microsoft.com/office/2006/documentManagement/types"/>
    <ds:schemaRef ds:uri="344a7b3a-5299-4f3c-a86d-77962e600f55"/>
    <ds:schemaRef ds:uri="http://purl.org/dc/elements/1.1/"/>
    <ds:schemaRef ds:uri="http://schemas.microsoft.com/office/2006/metadata/properties"/>
    <ds:schemaRef ds:uri="560075e1-4e6f-4059-867c-d2431e363304"/>
    <ds:schemaRef ds:uri="http://purl.org/dc/terms/"/>
    <ds:schemaRef ds:uri="http://schemas.openxmlformats.org/package/2006/metadata/core-properties"/>
    <ds:schemaRef ds:uri="83b1d30f-9752-422c-95c2-017501ed601e"/>
    <ds:schemaRef ds:uri="http://www.w3.org/XML/1998/namespace"/>
    <ds:schemaRef ds:uri="http://purl.org/dc/dcmitype/"/>
  </ds:schemaRefs>
</ds:datastoreItem>
</file>

<file path=customXml/itemProps3.xml><?xml version="1.0" encoding="utf-8"?>
<ds:datastoreItem xmlns:ds="http://schemas.openxmlformats.org/officeDocument/2006/customXml" ds:itemID="{CC510AFB-C599-44B2-99BF-DA5CB9A9FB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8681</TotalTime>
  <Words>9559</Words>
  <Application>Microsoft Office PowerPoint</Application>
  <PresentationFormat>On-screen Show (4:3)</PresentationFormat>
  <Paragraphs>1425</Paragraphs>
  <Slides>72</Slides>
  <Notes>71</Notes>
  <HiddenSlides>0</HiddenSlides>
  <MMClips>72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Segoe UI Semibold</vt:lpstr>
      <vt:lpstr>Quattrocento Sans</vt:lpstr>
      <vt:lpstr>Noto Sans Symbols</vt:lpstr>
      <vt:lpstr>Segoe UI</vt:lpstr>
      <vt:lpstr>Arial</vt:lpstr>
      <vt:lpstr>Times New Roman</vt:lpstr>
      <vt:lpstr>Calibri</vt:lpstr>
      <vt:lpstr>StreamTeamPPTTheme_2017</vt:lpstr>
      <vt:lpstr>WATER CHEMISTRY</vt:lpstr>
      <vt:lpstr>WATER CHEMISTRY</vt:lpstr>
      <vt:lpstr>UNDERSTANDING WATER CHEMISTRY</vt:lpstr>
      <vt:lpstr>WATER</vt:lpstr>
      <vt:lpstr>WHY MONITOR CHEMICAL PARAMETERS?</vt:lpstr>
      <vt:lpstr>TOXICITY</vt:lpstr>
      <vt:lpstr>WATER QUALITY STANDARDS</vt:lpstr>
      <vt:lpstr>MONITORING WATER CHEMISTRY</vt:lpstr>
      <vt:lpstr>TEMPERATURE</vt:lpstr>
      <vt:lpstr>EFFECTS OF TEMPERATURE</vt:lpstr>
      <vt:lpstr>TEMPERATURE (WQ STANDARD)</vt:lpstr>
      <vt:lpstr>HUMAN IMPACTS</vt:lpstr>
      <vt:lpstr>THERMAL POLLUTION</vt:lpstr>
      <vt:lpstr>DISSOLVED OXYGEN</vt:lpstr>
      <vt:lpstr>WHY MONITOR DISSOLVED OXYGEN?</vt:lpstr>
      <vt:lpstr>SOURCES OF DISSOLVED OXYGEN (D.O.)</vt:lpstr>
      <vt:lpstr>IMPORTANCE OF D.O.</vt:lpstr>
      <vt:lpstr>NATURAL INFLUENCES ON D.O</vt:lpstr>
      <vt:lpstr>HUMAN IMPACTS ON D.O.</vt:lpstr>
      <vt:lpstr>DIEL (DAILY) FLUCTUATION IN D.O</vt:lpstr>
      <vt:lpstr>D.O. PERCENT SATURATION</vt:lpstr>
      <vt:lpstr>HOW DOES TEMPERATURE INFLUENCE D.O. SATURATION?</vt:lpstr>
      <vt:lpstr>D.O. SATURATION</vt:lpstr>
      <vt:lpstr>D.O. PERCENT SATURATION</vt:lpstr>
      <vt:lpstr>D.O. PERCENT SATURATION CHART</vt:lpstr>
      <vt:lpstr>D.O. PERCENT SATURATION</vt:lpstr>
      <vt:lpstr>D.O. PERCENT SATURATION</vt:lpstr>
      <vt:lpstr>pH</vt:lpstr>
      <vt:lpstr>pH = PARTS HYDROGEN IONS (H⁺)</vt:lpstr>
      <vt:lpstr>pH = PARTS H⁺ IONS</vt:lpstr>
      <vt:lpstr>pH = PARTS H⁺ IONS</vt:lpstr>
      <vt:lpstr>pH SCALE</vt:lpstr>
      <vt:lpstr>DISSOLVED SOLIDS</vt:lpstr>
      <vt:lpstr>CONDUCTIVITY</vt:lpstr>
      <vt:lpstr>CONDUCTIVITY</vt:lpstr>
      <vt:lpstr>CONDUCTIVITY READINGS</vt:lpstr>
      <vt:lpstr>CHLORIDES</vt:lpstr>
      <vt:lpstr>CHLORIDE SPIKES</vt:lpstr>
      <vt:lpstr>PROBLEMS WITH CHLORIDES</vt:lpstr>
      <vt:lpstr>Best Management Practices for  ROAD SALT</vt:lpstr>
      <vt:lpstr>NUTRIENTS</vt:lpstr>
      <vt:lpstr>EUTROPHICATION PROCESS</vt:lpstr>
      <vt:lpstr>SOURCES OF NUTRIENTS</vt:lpstr>
      <vt:lpstr>NITROGEN</vt:lpstr>
      <vt:lpstr>NITRATE</vt:lpstr>
      <vt:lpstr>AVERAGE NITRATE VALUES (NO3-N)</vt:lpstr>
      <vt:lpstr>AMMONIA (NH₃)</vt:lpstr>
      <vt:lpstr>PHOSPHORUS</vt:lpstr>
      <vt:lpstr>TRANSPARENCY</vt:lpstr>
      <vt:lpstr>TRANSPARENCY</vt:lpstr>
      <vt:lpstr>TRANSPARENCY</vt:lpstr>
      <vt:lpstr>Suspended Sediment from SOIL EROSION = DECREASED TRANSPARENCY</vt:lpstr>
      <vt:lpstr>TRANSPARENCY</vt:lpstr>
      <vt:lpstr>PowerPoint Presentation</vt:lpstr>
      <vt:lpstr>DATA SHEETS &amp; METHODS</vt:lpstr>
      <vt:lpstr>PowerPoint Presentation</vt:lpstr>
      <vt:lpstr>PowerPoint Presentation</vt:lpstr>
      <vt:lpstr>PowerPoint Presentation</vt:lpstr>
      <vt:lpstr>Temperature</vt:lpstr>
      <vt:lpstr>PowerPoint Presentation</vt:lpstr>
      <vt:lpstr>NITRATE TEST</vt:lpstr>
      <vt:lpstr>pH Meter Hach Pocket Pro pH Meter</vt:lpstr>
      <vt:lpstr>pH Meter</vt:lpstr>
      <vt:lpstr>Conductivity Meter Pocket Pro LR Conductivity Meter</vt:lpstr>
      <vt:lpstr>Conductivity meter</vt:lpstr>
      <vt:lpstr>Dissolved Oxygen Kit</vt:lpstr>
      <vt:lpstr>Dissolved oxygen kit</vt:lpstr>
      <vt:lpstr>Data Reminders</vt:lpstr>
      <vt:lpstr>STREAMSIDE CHEMICAL WASTE/ EXPIRED REAGENTS</vt:lpstr>
      <vt:lpstr>KEEP ALL CHEMICALS AND CHEMICAL WASTE OUT OF REACH OF CHILDREN!</vt:lpstr>
      <vt:lpstr>Next Steps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CHEMISTRY</dc:title>
  <dc:creator>mdcadmin</dc:creator>
  <cp:lastModifiedBy>April Sevy</cp:lastModifiedBy>
  <cp:revision>149</cp:revision>
  <dcterms:created xsi:type="dcterms:W3CDTF">2017-07-10T14:22:31Z</dcterms:created>
  <dcterms:modified xsi:type="dcterms:W3CDTF">2023-02-26T17:26:03Z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y fmtid="{D5CDD505-2E9C-101B-9397-08002B2CF9AE}" pid="3" name="MediaServiceImageTags">
    <vt:lpwstr/>
  </property>
</Properties>
</file>